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22"/>
  </p:notesMasterIdLst>
  <p:handoutMasterIdLst>
    <p:handoutMasterId r:id="rId123"/>
  </p:handoutMasterIdLst>
  <p:sldIdLst>
    <p:sldId id="460" r:id="rId2"/>
    <p:sldId id="414" r:id="rId3"/>
    <p:sldId id="417" r:id="rId4"/>
    <p:sldId id="459" r:id="rId5"/>
    <p:sldId id="366" r:id="rId6"/>
    <p:sldId id="428" r:id="rId7"/>
    <p:sldId id="444" r:id="rId8"/>
    <p:sldId id="445" r:id="rId9"/>
    <p:sldId id="440" r:id="rId10"/>
    <p:sldId id="438" r:id="rId11"/>
    <p:sldId id="449" r:id="rId12"/>
    <p:sldId id="450" r:id="rId13"/>
    <p:sldId id="451" r:id="rId14"/>
    <p:sldId id="331" r:id="rId15"/>
    <p:sldId id="294" r:id="rId16"/>
    <p:sldId id="362" r:id="rId17"/>
    <p:sldId id="396" r:id="rId18"/>
    <p:sldId id="316" r:id="rId19"/>
    <p:sldId id="402" r:id="rId20"/>
    <p:sldId id="258" r:id="rId21"/>
    <p:sldId id="382" r:id="rId22"/>
    <p:sldId id="405" r:id="rId23"/>
    <p:sldId id="317" r:id="rId24"/>
    <p:sldId id="259" r:id="rId25"/>
    <p:sldId id="393" r:id="rId26"/>
    <p:sldId id="353" r:id="rId27"/>
    <p:sldId id="423" r:id="rId28"/>
    <p:sldId id="333" r:id="rId29"/>
    <p:sldId id="267" r:id="rId30"/>
    <p:sldId id="400" r:id="rId31"/>
    <p:sldId id="432" r:id="rId32"/>
    <p:sldId id="344" r:id="rId33"/>
    <p:sldId id="377" r:id="rId34"/>
    <p:sldId id="406" r:id="rId35"/>
    <p:sldId id="263" r:id="rId36"/>
    <p:sldId id="387" r:id="rId37"/>
    <p:sldId id="271" r:id="rId38"/>
    <p:sldId id="300" r:id="rId39"/>
    <p:sldId id="407" r:id="rId40"/>
    <p:sldId id="386" r:id="rId41"/>
    <p:sldId id="415" r:id="rId42"/>
    <p:sldId id="273" r:id="rId43"/>
    <p:sldId id="351" r:id="rId44"/>
    <p:sldId id="350" r:id="rId45"/>
    <p:sldId id="434" r:id="rId46"/>
    <p:sldId id="265" r:id="rId47"/>
    <p:sldId id="378" r:id="rId48"/>
    <p:sldId id="408" r:id="rId49"/>
    <p:sldId id="266" r:id="rId50"/>
    <p:sldId id="416" r:id="rId51"/>
    <p:sldId id="345" r:id="rId52"/>
    <p:sldId id="363" r:id="rId53"/>
    <p:sldId id="364" r:id="rId54"/>
    <p:sldId id="320" r:id="rId55"/>
    <p:sldId id="321" r:id="rId56"/>
    <p:sldId id="421" r:id="rId57"/>
    <p:sldId id="275" r:id="rId58"/>
    <p:sldId id="310" r:id="rId59"/>
    <p:sldId id="389" r:id="rId60"/>
    <p:sldId id="276" r:id="rId61"/>
    <p:sldId id="323" r:id="rId62"/>
    <p:sldId id="403" r:id="rId63"/>
    <p:sldId id="410" r:id="rId64"/>
    <p:sldId id="349" r:id="rId65"/>
    <p:sldId id="306" r:id="rId66"/>
    <p:sldId id="274" r:id="rId67"/>
    <p:sldId id="309" r:id="rId68"/>
    <p:sldId id="359" r:id="rId69"/>
    <p:sldId id="297" r:id="rId70"/>
    <p:sldId id="277" r:id="rId71"/>
    <p:sldId id="390" r:id="rId72"/>
    <p:sldId id="391" r:id="rId73"/>
    <p:sldId id="392" r:id="rId74"/>
    <p:sldId id="397" r:id="rId75"/>
    <p:sldId id="347" r:id="rId76"/>
    <p:sldId id="398" r:id="rId77"/>
    <p:sldId id="279" r:id="rId78"/>
    <p:sldId id="299" r:id="rId79"/>
    <p:sldId id="412" r:id="rId80"/>
    <p:sldId id="280" r:id="rId81"/>
    <p:sldId id="404" r:id="rId82"/>
    <p:sldId id="281" r:id="rId83"/>
    <p:sldId id="282" r:id="rId84"/>
    <p:sldId id="283" r:id="rId85"/>
    <p:sldId id="292" r:id="rId86"/>
    <p:sldId id="293" r:id="rId87"/>
    <p:sldId id="376" r:id="rId88"/>
    <p:sldId id="433" r:id="rId89"/>
    <p:sldId id="464" r:id="rId90"/>
    <p:sldId id="411" r:id="rId91"/>
    <p:sldId id="284" r:id="rId92"/>
    <p:sldId id="326" r:id="rId93"/>
    <p:sldId id="356" r:id="rId94"/>
    <p:sldId id="374" r:id="rId95"/>
    <p:sldId id="373" r:id="rId96"/>
    <p:sldId id="426" r:id="rId97"/>
    <p:sldId id="285" r:id="rId98"/>
    <p:sldId id="339" r:id="rId99"/>
    <p:sldId id="341" r:id="rId100"/>
    <p:sldId id="314" r:id="rId101"/>
    <p:sldId id="342" r:id="rId102"/>
    <p:sldId id="303" r:id="rId103"/>
    <p:sldId id="340" r:id="rId104"/>
    <p:sldId id="456" r:id="rId105"/>
    <p:sldId id="455" r:id="rId106"/>
    <p:sldId id="457" r:id="rId107"/>
    <p:sldId id="462" r:id="rId108"/>
    <p:sldId id="454" r:id="rId109"/>
    <p:sldId id="288" r:id="rId110"/>
    <p:sldId id="311" r:id="rId111"/>
    <p:sldId id="453" r:id="rId112"/>
    <p:sldId id="327" r:id="rId113"/>
    <p:sldId id="463" r:id="rId114"/>
    <p:sldId id="358" r:id="rId115"/>
    <p:sldId id="354" r:id="rId116"/>
    <p:sldId id="355" r:id="rId117"/>
    <p:sldId id="304" r:id="rId118"/>
    <p:sldId id="461" r:id="rId119"/>
    <p:sldId id="441" r:id="rId120"/>
    <p:sldId id="302" r:id="rId1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0000"/>
    <a:srgbClr val="007E00"/>
    <a:srgbClr val="00C000"/>
    <a:srgbClr val="00FF00"/>
    <a:srgbClr val="FFB000"/>
    <a:srgbClr val="00668A"/>
    <a:srgbClr val="E5FFE5"/>
    <a:srgbClr val="FFFF00"/>
    <a:srgbClr val="3E0000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9" autoAdjust="0"/>
    <p:restoredTop sz="93655" autoAdjust="0"/>
  </p:normalViewPr>
  <p:slideViewPr>
    <p:cSldViewPr snapToGrid="0">
      <p:cViewPr varScale="1">
        <p:scale>
          <a:sx n="62" d="100"/>
          <a:sy n="62" d="100"/>
        </p:scale>
        <p:origin x="139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2700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D9B8146B-5912-452F-8AD5-9F8D49EEA85E}"/>
    <pc:docChg chg="modSld">
      <pc:chgData name="David Barry" userId="bce5ccbc-7b58-49ec-acb4-501dc5ec953d" providerId="ADAL" clId="{D9B8146B-5912-452F-8AD5-9F8D49EEA85E}" dt="2023-04-13T11:01:13.112" v="9" actId="14826"/>
      <pc:docMkLst>
        <pc:docMk/>
      </pc:docMkLst>
      <pc:sldChg chg="mod modShow">
        <pc:chgData name="David Barry" userId="bce5ccbc-7b58-49ec-acb4-501dc5ec953d" providerId="ADAL" clId="{D9B8146B-5912-452F-8AD5-9F8D49EEA85E}" dt="2023-04-13T10:25:15.669" v="2" actId="729"/>
        <pc:sldMkLst>
          <pc:docMk/>
          <pc:sldMk cId="2261009060" sldId="259"/>
        </pc:sldMkLst>
      </pc:sldChg>
      <pc:sldChg chg="mod modShow">
        <pc:chgData name="David Barry" userId="bce5ccbc-7b58-49ec-acb4-501dc5ec953d" providerId="ADAL" clId="{D9B8146B-5912-452F-8AD5-9F8D49EEA85E}" dt="2023-04-13T10:37:06.251" v="7" actId="729"/>
        <pc:sldMkLst>
          <pc:docMk/>
          <pc:sldMk cId="3567436372" sldId="326"/>
        </pc:sldMkLst>
      </pc:sldChg>
      <pc:sldChg chg="mod modShow">
        <pc:chgData name="David Barry" userId="bce5ccbc-7b58-49ec-acb4-501dc5ec953d" providerId="ADAL" clId="{D9B8146B-5912-452F-8AD5-9F8D49EEA85E}" dt="2023-04-13T10:39:50.147" v="8" actId="729"/>
        <pc:sldMkLst>
          <pc:docMk/>
          <pc:sldMk cId="471647816" sldId="327"/>
        </pc:sldMkLst>
      </pc:sldChg>
      <pc:sldChg chg="mod modShow">
        <pc:chgData name="David Barry" userId="bce5ccbc-7b58-49ec-acb4-501dc5ec953d" providerId="ADAL" clId="{D9B8146B-5912-452F-8AD5-9F8D49EEA85E}" dt="2023-04-13T10:25:09.156" v="1" actId="729"/>
        <pc:sldMkLst>
          <pc:docMk/>
          <pc:sldMk cId="3493932731" sldId="382"/>
        </pc:sldMkLst>
      </pc:sldChg>
      <pc:sldChg chg="modAnim">
        <pc:chgData name="David Barry" userId="bce5ccbc-7b58-49ec-acb4-501dc5ec953d" providerId="ADAL" clId="{D9B8146B-5912-452F-8AD5-9F8D49EEA85E}" dt="2023-04-13T10:27:54.142" v="6"/>
        <pc:sldMkLst>
          <pc:docMk/>
          <pc:sldMk cId="1053623608" sldId="393"/>
        </pc:sldMkLst>
      </pc:sldChg>
      <pc:sldChg chg="mod modShow">
        <pc:chgData name="David Barry" userId="bce5ccbc-7b58-49ec-acb4-501dc5ec953d" providerId="ADAL" clId="{D9B8146B-5912-452F-8AD5-9F8D49EEA85E}" dt="2023-04-13T10:21:08.917" v="0" actId="729"/>
        <pc:sldMkLst>
          <pc:docMk/>
          <pc:sldMk cId="842785199" sldId="459"/>
        </pc:sldMkLst>
      </pc:sldChg>
      <pc:sldChg chg="modSp mod">
        <pc:chgData name="David Barry" userId="bce5ccbc-7b58-49ec-acb4-501dc5ec953d" providerId="ADAL" clId="{D9B8146B-5912-452F-8AD5-9F8D49EEA85E}" dt="2023-04-13T11:01:13.112" v="9" actId="14826"/>
        <pc:sldMkLst>
          <pc:docMk/>
          <pc:sldMk cId="316294587" sldId="461"/>
        </pc:sldMkLst>
        <pc:picChg chg="mod">
          <ac:chgData name="David Barry" userId="bce5ccbc-7b58-49ec-acb4-501dc5ec953d" providerId="ADAL" clId="{D9B8146B-5912-452F-8AD5-9F8D49EEA85E}" dt="2023-04-13T11:01:13.112" v="9" actId="14826"/>
          <ac:picMkLst>
            <pc:docMk/>
            <pc:sldMk cId="316294587" sldId="461"/>
            <ac:picMk id="3" creationId="{9C6CB433-84BD-C54E-11D4-7E59AC19110E}"/>
          </ac:picMkLst>
        </pc:picChg>
      </pc:sldChg>
    </pc:docChg>
  </pc:docChgLst>
  <pc:docChgLst>
    <pc:chgData name="David Barry" userId="bce5ccbc-7b58-49ec-acb4-501dc5ec953d" providerId="ADAL" clId="{CE2C6BDC-330D-465A-B722-E1968A2B9F86}"/>
    <pc:docChg chg="addSld modSld sldOrd">
      <pc:chgData name="David Barry" userId="bce5ccbc-7b58-49ec-acb4-501dc5ec953d" providerId="ADAL" clId="{CE2C6BDC-330D-465A-B722-E1968A2B9F86}" dt="2023-04-14T15:33:10.954" v="8"/>
      <pc:docMkLst>
        <pc:docMk/>
      </pc:docMkLst>
      <pc:sldChg chg="modSp">
        <pc:chgData name="David Barry" userId="bce5ccbc-7b58-49ec-acb4-501dc5ec953d" providerId="ADAL" clId="{CE2C6BDC-330D-465A-B722-E1968A2B9F86}" dt="2023-04-14T13:55:18.856" v="5" actId="20577"/>
        <pc:sldMkLst>
          <pc:docMk/>
          <pc:sldMk cId="1762523471" sldId="426"/>
        </pc:sldMkLst>
        <pc:spChg chg="mod">
          <ac:chgData name="David Barry" userId="bce5ccbc-7b58-49ec-acb4-501dc5ec953d" providerId="ADAL" clId="{CE2C6BDC-330D-465A-B722-E1968A2B9F86}" dt="2023-04-14T13:55:18.856" v="5" actId="20577"/>
          <ac:spMkLst>
            <pc:docMk/>
            <pc:sldMk cId="1762523471" sldId="426"/>
            <ac:spMk id="2" creationId="{CC626AD3-6EB9-412E-975B-E607807B1D14}"/>
          </ac:spMkLst>
        </pc:spChg>
      </pc:sldChg>
      <pc:sldChg chg="ord">
        <pc:chgData name="David Barry" userId="bce5ccbc-7b58-49ec-acb4-501dc5ec953d" providerId="ADAL" clId="{CE2C6BDC-330D-465A-B722-E1968A2B9F86}" dt="2023-04-14T12:59:53.262" v="0"/>
        <pc:sldMkLst>
          <pc:docMk/>
          <pc:sldMk cId="3123671964" sldId="433"/>
        </pc:sldMkLst>
      </pc:sldChg>
      <pc:sldChg chg="ord">
        <pc:chgData name="David Barry" userId="bce5ccbc-7b58-49ec-acb4-501dc5ec953d" providerId="ADAL" clId="{CE2C6BDC-330D-465A-B722-E1968A2B9F86}" dt="2023-04-14T15:33:10.954" v="8"/>
        <pc:sldMkLst>
          <pc:docMk/>
          <pc:sldMk cId="1950643691" sldId="463"/>
        </pc:sldMkLst>
      </pc:sldChg>
      <pc:sldChg chg="add">
        <pc:chgData name="David Barry" userId="bce5ccbc-7b58-49ec-acb4-501dc5ec953d" providerId="ADAL" clId="{CE2C6BDC-330D-465A-B722-E1968A2B9F86}" dt="2023-04-14T12:59:55.619" v="1"/>
        <pc:sldMkLst>
          <pc:docMk/>
          <pc:sldMk cId="2811559051" sldId="464"/>
        </pc:sldMkLst>
      </pc:sldChg>
    </pc:docChg>
  </pc:docChgLst>
  <pc:docChgLst>
    <pc:chgData name="David" userId="bce5ccbc-7b58-49ec-acb4-501dc5ec953d" providerId="ADAL" clId="{CD1ED5B3-2D2F-4D9C-8D58-BD545ADC2E0E}"/>
    <pc:docChg chg="undo custSel modSld">
      <pc:chgData name="David" userId="bce5ccbc-7b58-49ec-acb4-501dc5ec953d" providerId="ADAL" clId="{CD1ED5B3-2D2F-4D9C-8D58-BD545ADC2E0E}" dt="2023-02-01T14:44:00.986" v="1" actId="166"/>
      <pc:docMkLst>
        <pc:docMk/>
      </pc:docMkLst>
      <pc:sldChg chg="modSp mod">
        <pc:chgData name="David" userId="bce5ccbc-7b58-49ec-acb4-501dc5ec953d" providerId="ADAL" clId="{CD1ED5B3-2D2F-4D9C-8D58-BD545ADC2E0E}" dt="2023-02-01T14:44:00.986" v="1" actId="166"/>
        <pc:sldMkLst>
          <pc:docMk/>
          <pc:sldMk cId="1053623608" sldId="393"/>
        </pc:sldMkLst>
        <pc:picChg chg="ord">
          <ac:chgData name="David" userId="bce5ccbc-7b58-49ec-acb4-501dc5ec953d" providerId="ADAL" clId="{CD1ED5B3-2D2F-4D9C-8D58-BD545ADC2E0E}" dt="2023-02-01T14:44:00.986" v="1" actId="166"/>
          <ac:picMkLst>
            <pc:docMk/>
            <pc:sldMk cId="1053623608" sldId="393"/>
            <ac:picMk id="2" creationId="{00000000-0000-0000-0000-000000000000}"/>
          </ac:picMkLst>
        </pc:picChg>
      </pc:sldChg>
    </pc:docChg>
  </pc:docChgLst>
  <pc:docChgLst>
    <pc:chgData name="David Barry" userId="bce5ccbc-7b58-49ec-acb4-501dc5ec953d" providerId="ADAL" clId="{1EC2BAD3-5B70-424A-80BC-8A40AB4B287A}"/>
    <pc:docChg chg="modSld">
      <pc:chgData name="David Barry" userId="bce5ccbc-7b58-49ec-acb4-501dc5ec953d" providerId="ADAL" clId="{1EC2BAD3-5B70-424A-80BC-8A40AB4B287A}" dt="2023-04-14T08:29:28.841" v="21" actId="6549"/>
      <pc:docMkLst>
        <pc:docMk/>
      </pc:docMkLst>
      <pc:sldChg chg="modSp mod">
        <pc:chgData name="David Barry" userId="bce5ccbc-7b58-49ec-acb4-501dc5ec953d" providerId="ADAL" clId="{1EC2BAD3-5B70-424A-80BC-8A40AB4B287A}" dt="2023-04-14T08:29:28.841" v="21" actId="6549"/>
        <pc:sldMkLst>
          <pc:docMk/>
          <pc:sldMk cId="2704287151" sldId="414"/>
        </pc:sldMkLst>
        <pc:spChg chg="mod">
          <ac:chgData name="David Barry" userId="bce5ccbc-7b58-49ec-acb4-501dc5ec953d" providerId="ADAL" clId="{1EC2BAD3-5B70-424A-80BC-8A40AB4B287A}" dt="2023-04-14T08:29:28.841" v="21" actId="6549"/>
          <ac:spMkLst>
            <pc:docMk/>
            <pc:sldMk cId="2704287151" sldId="414"/>
            <ac:spMk id="2" creationId="{00000000-0000-0000-0000-000000000000}"/>
          </ac:spMkLst>
        </pc:spChg>
      </pc:sldChg>
    </pc:docChg>
  </pc:docChgLst>
  <pc:docChgLst>
    <pc:chgData name="David Barry" userId="bce5ccbc-7b58-49ec-acb4-501dc5ec953d" providerId="ADAL" clId="{B669A0A6-8A4B-49C3-959D-E483702F0468}"/>
    <pc:docChg chg="modSld">
      <pc:chgData name="David Barry" userId="bce5ccbc-7b58-49ec-acb4-501dc5ec953d" providerId="ADAL" clId="{B669A0A6-8A4B-49C3-959D-E483702F0468}" dt="2023-06-29T12:18:29.519" v="1" actId="167"/>
      <pc:docMkLst>
        <pc:docMk/>
      </pc:docMkLst>
      <pc:sldChg chg="modSp mod">
        <pc:chgData name="David Barry" userId="bce5ccbc-7b58-49ec-acb4-501dc5ec953d" providerId="ADAL" clId="{B669A0A6-8A4B-49C3-959D-E483702F0468}" dt="2023-06-29T12:18:29.519" v="1" actId="167"/>
        <pc:sldMkLst>
          <pc:docMk/>
          <pc:sldMk cId="1053623608" sldId="393"/>
        </pc:sldMkLst>
        <pc:picChg chg="ord">
          <ac:chgData name="David Barry" userId="bce5ccbc-7b58-49ec-acb4-501dc5ec953d" providerId="ADAL" clId="{B669A0A6-8A4B-49C3-959D-E483702F0468}" dt="2023-06-29T12:18:29.519" v="1" actId="167"/>
          <ac:picMkLst>
            <pc:docMk/>
            <pc:sldMk cId="1053623608" sldId="393"/>
            <ac:picMk id="2" creationId="{00000000-0000-0000-0000-0000000000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2017.03.27_IA_Course\hISTOGRAM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2017.03.27_IA_Course\IncucyteHistogram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OneDrive%20-%20The%20Francis%20Crick%20Institute\Training\IA_Course%20-%20Version%20Controlled\Challenge%203%20Results\FluorescenceRatio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ContrastDem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thefranciscrickinstitute-my.sharepoint.com/personal/barryd_crick_ac_uk/Documents/Training/IA_Course%20-%20Version%20Controlled/Under-Over-Exposed-Histogram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IA_Course%20-%20Version%20Controlled\Under-Over-Exposed-Histogram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787561515748036"/>
          <c:y val="9.3351556757409151E-2"/>
          <c:w val="0.54174889271653548"/>
          <c:h val="0.8126232890856736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How would you rate your knowledge of image analysis theory?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985-40B7-B638-0E46CFAFB9E4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985-40B7-B638-0E46CFAFB9E4}"/>
              </c:ext>
            </c:extLst>
          </c:dPt>
          <c:dPt>
            <c:idx val="2"/>
            <c:bubble3D val="0"/>
            <c:spPr>
              <a:solidFill>
                <a:srgbClr val="007E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985-40B7-B638-0E46CFAFB9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985-40B7-B638-0E46CFAFB9E4}"/>
              </c:ext>
            </c:extLst>
          </c:dPt>
          <c:cat>
            <c:strRef>
              <c:f>Sheet1!$A$2:$A$4</c:f>
              <c:strCache>
                <c:ptCount val="3"/>
                <c:pt idx="0">
                  <c:v>Poor</c:v>
                </c:pt>
                <c:pt idx="1">
                  <c:v>Fair</c:v>
                </c:pt>
                <c:pt idx="2">
                  <c:v>Good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</c:v>
                </c:pt>
                <c:pt idx="1">
                  <c:v>6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5-4F31-A4AE-D5D7AA604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6547085201794"/>
          <c:y val="6.9561131763733991E-2"/>
          <c:w val="0.78486746387643247"/>
          <c:h val="0.61874569737023266"/>
        </c:manualLayout>
      </c:layout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'[Under-Over-Exposed-Histograms.xlsx]Sheet1'!$J$1:$J$256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'[Under-Over-Exposed-Histograms.xlsx]Sheet1'!$K$1:$K$256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3</c:v>
                </c:pt>
                <c:pt idx="10">
                  <c:v>3</c:v>
                </c:pt>
                <c:pt idx="11">
                  <c:v>0</c:v>
                </c:pt>
                <c:pt idx="12">
                  <c:v>6</c:v>
                </c:pt>
                <c:pt idx="13">
                  <c:v>5</c:v>
                </c:pt>
                <c:pt idx="14">
                  <c:v>7</c:v>
                </c:pt>
                <c:pt idx="15">
                  <c:v>5</c:v>
                </c:pt>
                <c:pt idx="16">
                  <c:v>5</c:v>
                </c:pt>
                <c:pt idx="17">
                  <c:v>13</c:v>
                </c:pt>
                <c:pt idx="18">
                  <c:v>12</c:v>
                </c:pt>
                <c:pt idx="19">
                  <c:v>20</c:v>
                </c:pt>
                <c:pt idx="20">
                  <c:v>17</c:v>
                </c:pt>
                <c:pt idx="21">
                  <c:v>32</c:v>
                </c:pt>
                <c:pt idx="22">
                  <c:v>41</c:v>
                </c:pt>
                <c:pt idx="23">
                  <c:v>51</c:v>
                </c:pt>
                <c:pt idx="24">
                  <c:v>38</c:v>
                </c:pt>
                <c:pt idx="25">
                  <c:v>66</c:v>
                </c:pt>
                <c:pt idx="26">
                  <c:v>78</c:v>
                </c:pt>
                <c:pt idx="27">
                  <c:v>81</c:v>
                </c:pt>
                <c:pt idx="28">
                  <c:v>123</c:v>
                </c:pt>
                <c:pt idx="29">
                  <c:v>164</c:v>
                </c:pt>
                <c:pt idx="30">
                  <c:v>189</c:v>
                </c:pt>
                <c:pt idx="31">
                  <c:v>211</c:v>
                </c:pt>
                <c:pt idx="32">
                  <c:v>299</c:v>
                </c:pt>
                <c:pt idx="33">
                  <c:v>325</c:v>
                </c:pt>
                <c:pt idx="34">
                  <c:v>407</c:v>
                </c:pt>
                <c:pt idx="35">
                  <c:v>438</c:v>
                </c:pt>
                <c:pt idx="36">
                  <c:v>593</c:v>
                </c:pt>
                <c:pt idx="37">
                  <c:v>659</c:v>
                </c:pt>
                <c:pt idx="38">
                  <c:v>797</c:v>
                </c:pt>
                <c:pt idx="39">
                  <c:v>895</c:v>
                </c:pt>
                <c:pt idx="40">
                  <c:v>1017</c:v>
                </c:pt>
                <c:pt idx="41">
                  <c:v>1230</c:v>
                </c:pt>
                <c:pt idx="42">
                  <c:v>1393</c:v>
                </c:pt>
                <c:pt idx="43">
                  <c:v>1558</c:v>
                </c:pt>
                <c:pt idx="44">
                  <c:v>1763</c:v>
                </c:pt>
                <c:pt idx="45">
                  <c:v>2069</c:v>
                </c:pt>
                <c:pt idx="46">
                  <c:v>2263</c:v>
                </c:pt>
                <c:pt idx="47">
                  <c:v>2530</c:v>
                </c:pt>
                <c:pt idx="48">
                  <c:v>2822</c:v>
                </c:pt>
                <c:pt idx="49">
                  <c:v>3160</c:v>
                </c:pt>
                <c:pt idx="50">
                  <c:v>3483</c:v>
                </c:pt>
                <c:pt idx="51">
                  <c:v>3622</c:v>
                </c:pt>
                <c:pt idx="52">
                  <c:v>4017</c:v>
                </c:pt>
                <c:pt idx="53">
                  <c:v>4297</c:v>
                </c:pt>
                <c:pt idx="54">
                  <c:v>4776</c:v>
                </c:pt>
                <c:pt idx="55">
                  <c:v>5110</c:v>
                </c:pt>
                <c:pt idx="56">
                  <c:v>5508</c:v>
                </c:pt>
                <c:pt idx="57">
                  <c:v>5776</c:v>
                </c:pt>
                <c:pt idx="58">
                  <c:v>6072</c:v>
                </c:pt>
                <c:pt idx="59">
                  <c:v>6509</c:v>
                </c:pt>
                <c:pt idx="60">
                  <c:v>6785</c:v>
                </c:pt>
                <c:pt idx="61">
                  <c:v>7056</c:v>
                </c:pt>
                <c:pt idx="62">
                  <c:v>7179</c:v>
                </c:pt>
                <c:pt idx="63">
                  <c:v>7599</c:v>
                </c:pt>
                <c:pt idx="64">
                  <c:v>7734</c:v>
                </c:pt>
                <c:pt idx="65">
                  <c:v>7743</c:v>
                </c:pt>
                <c:pt idx="66">
                  <c:v>7848</c:v>
                </c:pt>
                <c:pt idx="67">
                  <c:v>7814</c:v>
                </c:pt>
                <c:pt idx="68">
                  <c:v>8008</c:v>
                </c:pt>
                <c:pt idx="69">
                  <c:v>8167</c:v>
                </c:pt>
                <c:pt idx="70">
                  <c:v>8104</c:v>
                </c:pt>
                <c:pt idx="71">
                  <c:v>7938</c:v>
                </c:pt>
                <c:pt idx="72">
                  <c:v>7706</c:v>
                </c:pt>
                <c:pt idx="73">
                  <c:v>7656</c:v>
                </c:pt>
                <c:pt idx="74">
                  <c:v>7643</c:v>
                </c:pt>
                <c:pt idx="75">
                  <c:v>7234</c:v>
                </c:pt>
                <c:pt idx="76">
                  <c:v>7099</c:v>
                </c:pt>
                <c:pt idx="77">
                  <c:v>6995</c:v>
                </c:pt>
                <c:pt idx="78">
                  <c:v>6534</c:v>
                </c:pt>
                <c:pt idx="79">
                  <c:v>6149</c:v>
                </c:pt>
                <c:pt idx="80">
                  <c:v>5779</c:v>
                </c:pt>
                <c:pt idx="81">
                  <c:v>5460</c:v>
                </c:pt>
                <c:pt idx="82">
                  <c:v>5168</c:v>
                </c:pt>
                <c:pt idx="83">
                  <c:v>4871</c:v>
                </c:pt>
                <c:pt idx="84">
                  <c:v>4404</c:v>
                </c:pt>
                <c:pt idx="85">
                  <c:v>4214</c:v>
                </c:pt>
                <c:pt idx="86">
                  <c:v>3785</c:v>
                </c:pt>
                <c:pt idx="87">
                  <c:v>3438</c:v>
                </c:pt>
                <c:pt idx="88">
                  <c:v>3205</c:v>
                </c:pt>
                <c:pt idx="89">
                  <c:v>2899</c:v>
                </c:pt>
                <c:pt idx="90">
                  <c:v>2608</c:v>
                </c:pt>
                <c:pt idx="91">
                  <c:v>2416</c:v>
                </c:pt>
                <c:pt idx="92">
                  <c:v>2063</c:v>
                </c:pt>
                <c:pt idx="93">
                  <c:v>1858</c:v>
                </c:pt>
                <c:pt idx="94">
                  <c:v>1683</c:v>
                </c:pt>
                <c:pt idx="95">
                  <c:v>1483</c:v>
                </c:pt>
                <c:pt idx="96">
                  <c:v>1424</c:v>
                </c:pt>
                <c:pt idx="97">
                  <c:v>1231</c:v>
                </c:pt>
                <c:pt idx="98">
                  <c:v>1101</c:v>
                </c:pt>
                <c:pt idx="99">
                  <c:v>940</c:v>
                </c:pt>
                <c:pt idx="100">
                  <c:v>836</c:v>
                </c:pt>
                <c:pt idx="101">
                  <c:v>756</c:v>
                </c:pt>
                <c:pt idx="102">
                  <c:v>651</c:v>
                </c:pt>
                <c:pt idx="103">
                  <c:v>599</c:v>
                </c:pt>
                <c:pt idx="104">
                  <c:v>523</c:v>
                </c:pt>
                <c:pt idx="105">
                  <c:v>527</c:v>
                </c:pt>
                <c:pt idx="106">
                  <c:v>466</c:v>
                </c:pt>
                <c:pt idx="107">
                  <c:v>434</c:v>
                </c:pt>
                <c:pt idx="108">
                  <c:v>416</c:v>
                </c:pt>
                <c:pt idx="109">
                  <c:v>375</c:v>
                </c:pt>
                <c:pt idx="110">
                  <c:v>422</c:v>
                </c:pt>
                <c:pt idx="111">
                  <c:v>369</c:v>
                </c:pt>
                <c:pt idx="112">
                  <c:v>357</c:v>
                </c:pt>
                <c:pt idx="113">
                  <c:v>352</c:v>
                </c:pt>
                <c:pt idx="114">
                  <c:v>357</c:v>
                </c:pt>
                <c:pt idx="115">
                  <c:v>324</c:v>
                </c:pt>
                <c:pt idx="116">
                  <c:v>304</c:v>
                </c:pt>
                <c:pt idx="117">
                  <c:v>283</c:v>
                </c:pt>
                <c:pt idx="118">
                  <c:v>312</c:v>
                </c:pt>
                <c:pt idx="119">
                  <c:v>311</c:v>
                </c:pt>
                <c:pt idx="120">
                  <c:v>298</c:v>
                </c:pt>
                <c:pt idx="121">
                  <c:v>269</c:v>
                </c:pt>
                <c:pt idx="122">
                  <c:v>281</c:v>
                </c:pt>
                <c:pt idx="123">
                  <c:v>248</c:v>
                </c:pt>
                <c:pt idx="124">
                  <c:v>277</c:v>
                </c:pt>
                <c:pt idx="125">
                  <c:v>229</c:v>
                </c:pt>
                <c:pt idx="126">
                  <c:v>239</c:v>
                </c:pt>
                <c:pt idx="127">
                  <c:v>227</c:v>
                </c:pt>
                <c:pt idx="128">
                  <c:v>201</c:v>
                </c:pt>
                <c:pt idx="129">
                  <c:v>189</c:v>
                </c:pt>
                <c:pt idx="130">
                  <c:v>156</c:v>
                </c:pt>
                <c:pt idx="131">
                  <c:v>177</c:v>
                </c:pt>
                <c:pt idx="132">
                  <c:v>151</c:v>
                </c:pt>
                <c:pt idx="133">
                  <c:v>124</c:v>
                </c:pt>
                <c:pt idx="134">
                  <c:v>121</c:v>
                </c:pt>
                <c:pt idx="135">
                  <c:v>101</c:v>
                </c:pt>
                <c:pt idx="136">
                  <c:v>99</c:v>
                </c:pt>
                <c:pt idx="137">
                  <c:v>90</c:v>
                </c:pt>
                <c:pt idx="138">
                  <c:v>83</c:v>
                </c:pt>
                <c:pt idx="139">
                  <c:v>75</c:v>
                </c:pt>
                <c:pt idx="140">
                  <c:v>89</c:v>
                </c:pt>
                <c:pt idx="141">
                  <c:v>61</c:v>
                </c:pt>
                <c:pt idx="142">
                  <c:v>65</c:v>
                </c:pt>
                <c:pt idx="143">
                  <c:v>43</c:v>
                </c:pt>
                <c:pt idx="144">
                  <c:v>41</c:v>
                </c:pt>
                <c:pt idx="145">
                  <c:v>28</c:v>
                </c:pt>
                <c:pt idx="146">
                  <c:v>32</c:v>
                </c:pt>
                <c:pt idx="147">
                  <c:v>16</c:v>
                </c:pt>
                <c:pt idx="148">
                  <c:v>21</c:v>
                </c:pt>
                <c:pt idx="149">
                  <c:v>20</c:v>
                </c:pt>
                <c:pt idx="150">
                  <c:v>15</c:v>
                </c:pt>
                <c:pt idx="151">
                  <c:v>31</c:v>
                </c:pt>
                <c:pt idx="152">
                  <c:v>12</c:v>
                </c:pt>
                <c:pt idx="153">
                  <c:v>7</c:v>
                </c:pt>
                <c:pt idx="154">
                  <c:v>6</c:v>
                </c:pt>
                <c:pt idx="155">
                  <c:v>9</c:v>
                </c:pt>
                <c:pt idx="156">
                  <c:v>6</c:v>
                </c:pt>
                <c:pt idx="157">
                  <c:v>11</c:v>
                </c:pt>
                <c:pt idx="158">
                  <c:v>10</c:v>
                </c:pt>
                <c:pt idx="159">
                  <c:v>16</c:v>
                </c:pt>
                <c:pt idx="160">
                  <c:v>18</c:v>
                </c:pt>
                <c:pt idx="161">
                  <c:v>20</c:v>
                </c:pt>
                <c:pt idx="162">
                  <c:v>13</c:v>
                </c:pt>
                <c:pt idx="163">
                  <c:v>15</c:v>
                </c:pt>
                <c:pt idx="164">
                  <c:v>21</c:v>
                </c:pt>
                <c:pt idx="165">
                  <c:v>29</c:v>
                </c:pt>
                <c:pt idx="166">
                  <c:v>43</c:v>
                </c:pt>
                <c:pt idx="167">
                  <c:v>35</c:v>
                </c:pt>
                <c:pt idx="168">
                  <c:v>49</c:v>
                </c:pt>
                <c:pt idx="169">
                  <c:v>41</c:v>
                </c:pt>
                <c:pt idx="170">
                  <c:v>53</c:v>
                </c:pt>
                <c:pt idx="171">
                  <c:v>51</c:v>
                </c:pt>
                <c:pt idx="172">
                  <c:v>61</c:v>
                </c:pt>
                <c:pt idx="173">
                  <c:v>78</c:v>
                </c:pt>
                <c:pt idx="174">
                  <c:v>84</c:v>
                </c:pt>
                <c:pt idx="175">
                  <c:v>122</c:v>
                </c:pt>
                <c:pt idx="176">
                  <c:v>102</c:v>
                </c:pt>
                <c:pt idx="177">
                  <c:v>134</c:v>
                </c:pt>
                <c:pt idx="178">
                  <c:v>134</c:v>
                </c:pt>
                <c:pt idx="179">
                  <c:v>155</c:v>
                </c:pt>
                <c:pt idx="180">
                  <c:v>138</c:v>
                </c:pt>
                <c:pt idx="181">
                  <c:v>186</c:v>
                </c:pt>
                <c:pt idx="182">
                  <c:v>180</c:v>
                </c:pt>
                <c:pt idx="183">
                  <c:v>203</c:v>
                </c:pt>
                <c:pt idx="184">
                  <c:v>213</c:v>
                </c:pt>
                <c:pt idx="185">
                  <c:v>228</c:v>
                </c:pt>
                <c:pt idx="186">
                  <c:v>220</c:v>
                </c:pt>
                <c:pt idx="187">
                  <c:v>218</c:v>
                </c:pt>
                <c:pt idx="188">
                  <c:v>248</c:v>
                </c:pt>
                <c:pt idx="189">
                  <c:v>230</c:v>
                </c:pt>
                <c:pt idx="190">
                  <c:v>277</c:v>
                </c:pt>
                <c:pt idx="191">
                  <c:v>290</c:v>
                </c:pt>
                <c:pt idx="192">
                  <c:v>277</c:v>
                </c:pt>
                <c:pt idx="193">
                  <c:v>313</c:v>
                </c:pt>
                <c:pt idx="194">
                  <c:v>281</c:v>
                </c:pt>
                <c:pt idx="195">
                  <c:v>320</c:v>
                </c:pt>
                <c:pt idx="196">
                  <c:v>300</c:v>
                </c:pt>
                <c:pt idx="197">
                  <c:v>320</c:v>
                </c:pt>
                <c:pt idx="198">
                  <c:v>309</c:v>
                </c:pt>
                <c:pt idx="199">
                  <c:v>282</c:v>
                </c:pt>
                <c:pt idx="200">
                  <c:v>273</c:v>
                </c:pt>
                <c:pt idx="201">
                  <c:v>267</c:v>
                </c:pt>
                <c:pt idx="202">
                  <c:v>256</c:v>
                </c:pt>
                <c:pt idx="203">
                  <c:v>267</c:v>
                </c:pt>
                <c:pt idx="204">
                  <c:v>251</c:v>
                </c:pt>
                <c:pt idx="205">
                  <c:v>262</c:v>
                </c:pt>
                <c:pt idx="206">
                  <c:v>246</c:v>
                </c:pt>
                <c:pt idx="207">
                  <c:v>229</c:v>
                </c:pt>
                <c:pt idx="208">
                  <c:v>202</c:v>
                </c:pt>
                <c:pt idx="209">
                  <c:v>206</c:v>
                </c:pt>
                <c:pt idx="210">
                  <c:v>201</c:v>
                </c:pt>
                <c:pt idx="211">
                  <c:v>146</c:v>
                </c:pt>
                <c:pt idx="212">
                  <c:v>160</c:v>
                </c:pt>
                <c:pt idx="213">
                  <c:v>151</c:v>
                </c:pt>
                <c:pt idx="214">
                  <c:v>119</c:v>
                </c:pt>
                <c:pt idx="215">
                  <c:v>124</c:v>
                </c:pt>
                <c:pt idx="216">
                  <c:v>108</c:v>
                </c:pt>
                <c:pt idx="217">
                  <c:v>96</c:v>
                </c:pt>
                <c:pt idx="218">
                  <c:v>71</c:v>
                </c:pt>
                <c:pt idx="219">
                  <c:v>59</c:v>
                </c:pt>
                <c:pt idx="220">
                  <c:v>76</c:v>
                </c:pt>
                <c:pt idx="221">
                  <c:v>47</c:v>
                </c:pt>
                <c:pt idx="222">
                  <c:v>51</c:v>
                </c:pt>
                <c:pt idx="223">
                  <c:v>48</c:v>
                </c:pt>
                <c:pt idx="224">
                  <c:v>46</c:v>
                </c:pt>
                <c:pt idx="225">
                  <c:v>37</c:v>
                </c:pt>
                <c:pt idx="226">
                  <c:v>31</c:v>
                </c:pt>
                <c:pt idx="227">
                  <c:v>18</c:v>
                </c:pt>
                <c:pt idx="228">
                  <c:v>19</c:v>
                </c:pt>
                <c:pt idx="229">
                  <c:v>21</c:v>
                </c:pt>
                <c:pt idx="230">
                  <c:v>9</c:v>
                </c:pt>
                <c:pt idx="231">
                  <c:v>17</c:v>
                </c:pt>
                <c:pt idx="232">
                  <c:v>14</c:v>
                </c:pt>
                <c:pt idx="233">
                  <c:v>10</c:v>
                </c:pt>
                <c:pt idx="234">
                  <c:v>9</c:v>
                </c:pt>
                <c:pt idx="235">
                  <c:v>7</c:v>
                </c:pt>
                <c:pt idx="236">
                  <c:v>8</c:v>
                </c:pt>
                <c:pt idx="237">
                  <c:v>4</c:v>
                </c:pt>
                <c:pt idx="238">
                  <c:v>2</c:v>
                </c:pt>
                <c:pt idx="239">
                  <c:v>3</c:v>
                </c:pt>
                <c:pt idx="240">
                  <c:v>3</c:v>
                </c:pt>
                <c:pt idx="241">
                  <c:v>0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2</c:v>
                </c:pt>
                <c:pt idx="247">
                  <c:v>0</c:v>
                </c:pt>
                <c:pt idx="248">
                  <c:v>0</c:v>
                </c:pt>
                <c:pt idx="249">
                  <c:v>1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2EE-451A-8A95-261C1D1FA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logBase val="10"/>
          <c:orientation val="minMax"/>
          <c:max val="20000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Sheet1!$A$1:$A$256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Sheet1!$B$1:$B$256</c:f>
              <c:numCache>
                <c:formatCode>General</c:formatCode>
                <c:ptCount val="256"/>
                <c:pt idx="0">
                  <c:v>288</c:v>
                </c:pt>
                <c:pt idx="1">
                  <c:v>299</c:v>
                </c:pt>
                <c:pt idx="2">
                  <c:v>327</c:v>
                </c:pt>
                <c:pt idx="3">
                  <c:v>330</c:v>
                </c:pt>
                <c:pt idx="4">
                  <c:v>316</c:v>
                </c:pt>
                <c:pt idx="5">
                  <c:v>324</c:v>
                </c:pt>
                <c:pt idx="6">
                  <c:v>343</c:v>
                </c:pt>
                <c:pt idx="7">
                  <c:v>342</c:v>
                </c:pt>
                <c:pt idx="8">
                  <c:v>324</c:v>
                </c:pt>
                <c:pt idx="9">
                  <c:v>312</c:v>
                </c:pt>
                <c:pt idx="10">
                  <c:v>329</c:v>
                </c:pt>
                <c:pt idx="11">
                  <c:v>329</c:v>
                </c:pt>
                <c:pt idx="12">
                  <c:v>329</c:v>
                </c:pt>
                <c:pt idx="13">
                  <c:v>310</c:v>
                </c:pt>
                <c:pt idx="14">
                  <c:v>305</c:v>
                </c:pt>
                <c:pt idx="15">
                  <c:v>316</c:v>
                </c:pt>
                <c:pt idx="16">
                  <c:v>292</c:v>
                </c:pt>
                <c:pt idx="17">
                  <c:v>253</c:v>
                </c:pt>
                <c:pt idx="18">
                  <c:v>265</c:v>
                </c:pt>
                <c:pt idx="19">
                  <c:v>234</c:v>
                </c:pt>
                <c:pt idx="20">
                  <c:v>229</c:v>
                </c:pt>
                <c:pt idx="21">
                  <c:v>239</c:v>
                </c:pt>
                <c:pt idx="22">
                  <c:v>220</c:v>
                </c:pt>
                <c:pt idx="23">
                  <c:v>191</c:v>
                </c:pt>
                <c:pt idx="24">
                  <c:v>162</c:v>
                </c:pt>
                <c:pt idx="25">
                  <c:v>186</c:v>
                </c:pt>
                <c:pt idx="26">
                  <c:v>164</c:v>
                </c:pt>
                <c:pt idx="27">
                  <c:v>140</c:v>
                </c:pt>
                <c:pt idx="28">
                  <c:v>138</c:v>
                </c:pt>
                <c:pt idx="29">
                  <c:v>138</c:v>
                </c:pt>
                <c:pt idx="30">
                  <c:v>120</c:v>
                </c:pt>
                <c:pt idx="31">
                  <c:v>120</c:v>
                </c:pt>
                <c:pt idx="32">
                  <c:v>113</c:v>
                </c:pt>
                <c:pt idx="33">
                  <c:v>102</c:v>
                </c:pt>
                <c:pt idx="34">
                  <c:v>79</c:v>
                </c:pt>
                <c:pt idx="35">
                  <c:v>71</c:v>
                </c:pt>
                <c:pt idx="36">
                  <c:v>80</c:v>
                </c:pt>
                <c:pt idx="37">
                  <c:v>65</c:v>
                </c:pt>
                <c:pt idx="38">
                  <c:v>62</c:v>
                </c:pt>
                <c:pt idx="39">
                  <c:v>67</c:v>
                </c:pt>
                <c:pt idx="40">
                  <c:v>52</c:v>
                </c:pt>
                <c:pt idx="41">
                  <c:v>41</c:v>
                </c:pt>
                <c:pt idx="42">
                  <c:v>54</c:v>
                </c:pt>
                <c:pt idx="43">
                  <c:v>49</c:v>
                </c:pt>
                <c:pt idx="44">
                  <c:v>54</c:v>
                </c:pt>
                <c:pt idx="45">
                  <c:v>44</c:v>
                </c:pt>
                <c:pt idx="46">
                  <c:v>43</c:v>
                </c:pt>
                <c:pt idx="47">
                  <c:v>41</c:v>
                </c:pt>
                <c:pt idx="48">
                  <c:v>26</c:v>
                </c:pt>
                <c:pt idx="49">
                  <c:v>24</c:v>
                </c:pt>
                <c:pt idx="50">
                  <c:v>24</c:v>
                </c:pt>
                <c:pt idx="51">
                  <c:v>28</c:v>
                </c:pt>
                <c:pt idx="52">
                  <c:v>28</c:v>
                </c:pt>
                <c:pt idx="53">
                  <c:v>25</c:v>
                </c:pt>
                <c:pt idx="54">
                  <c:v>20</c:v>
                </c:pt>
                <c:pt idx="55">
                  <c:v>17</c:v>
                </c:pt>
                <c:pt idx="56">
                  <c:v>20</c:v>
                </c:pt>
                <c:pt idx="57">
                  <c:v>17</c:v>
                </c:pt>
                <c:pt idx="58">
                  <c:v>22</c:v>
                </c:pt>
                <c:pt idx="59">
                  <c:v>20</c:v>
                </c:pt>
                <c:pt idx="60">
                  <c:v>19</c:v>
                </c:pt>
                <c:pt idx="61">
                  <c:v>18</c:v>
                </c:pt>
                <c:pt idx="62">
                  <c:v>25</c:v>
                </c:pt>
                <c:pt idx="63">
                  <c:v>23</c:v>
                </c:pt>
                <c:pt idx="64">
                  <c:v>19</c:v>
                </c:pt>
                <c:pt idx="65">
                  <c:v>10</c:v>
                </c:pt>
                <c:pt idx="66">
                  <c:v>23</c:v>
                </c:pt>
                <c:pt idx="67">
                  <c:v>14</c:v>
                </c:pt>
                <c:pt idx="68">
                  <c:v>14</c:v>
                </c:pt>
                <c:pt idx="69">
                  <c:v>15</c:v>
                </c:pt>
                <c:pt idx="70">
                  <c:v>11</c:v>
                </c:pt>
                <c:pt idx="71">
                  <c:v>18</c:v>
                </c:pt>
                <c:pt idx="72">
                  <c:v>19</c:v>
                </c:pt>
                <c:pt idx="73">
                  <c:v>17</c:v>
                </c:pt>
                <c:pt idx="74">
                  <c:v>15</c:v>
                </c:pt>
                <c:pt idx="75">
                  <c:v>20</c:v>
                </c:pt>
                <c:pt idx="76">
                  <c:v>11</c:v>
                </c:pt>
                <c:pt idx="77">
                  <c:v>19</c:v>
                </c:pt>
                <c:pt idx="78">
                  <c:v>15</c:v>
                </c:pt>
                <c:pt idx="79">
                  <c:v>17</c:v>
                </c:pt>
                <c:pt idx="80">
                  <c:v>17</c:v>
                </c:pt>
                <c:pt idx="81">
                  <c:v>17</c:v>
                </c:pt>
                <c:pt idx="82">
                  <c:v>16</c:v>
                </c:pt>
                <c:pt idx="83">
                  <c:v>24</c:v>
                </c:pt>
                <c:pt idx="84">
                  <c:v>22</c:v>
                </c:pt>
                <c:pt idx="85">
                  <c:v>15</c:v>
                </c:pt>
                <c:pt idx="86">
                  <c:v>20</c:v>
                </c:pt>
                <c:pt idx="87">
                  <c:v>24</c:v>
                </c:pt>
                <c:pt idx="88">
                  <c:v>12</c:v>
                </c:pt>
                <c:pt idx="89">
                  <c:v>18</c:v>
                </c:pt>
                <c:pt idx="90">
                  <c:v>27</c:v>
                </c:pt>
                <c:pt idx="91">
                  <c:v>17</c:v>
                </c:pt>
                <c:pt idx="92">
                  <c:v>25</c:v>
                </c:pt>
                <c:pt idx="93">
                  <c:v>28</c:v>
                </c:pt>
                <c:pt idx="94">
                  <c:v>20</c:v>
                </c:pt>
                <c:pt idx="95">
                  <c:v>26</c:v>
                </c:pt>
                <c:pt idx="96">
                  <c:v>26</c:v>
                </c:pt>
                <c:pt idx="97">
                  <c:v>30</c:v>
                </c:pt>
                <c:pt idx="98">
                  <c:v>9</c:v>
                </c:pt>
                <c:pt idx="99">
                  <c:v>20</c:v>
                </c:pt>
                <c:pt idx="100">
                  <c:v>27</c:v>
                </c:pt>
                <c:pt idx="101">
                  <c:v>20</c:v>
                </c:pt>
                <c:pt idx="102">
                  <c:v>34</c:v>
                </c:pt>
                <c:pt idx="103">
                  <c:v>19</c:v>
                </c:pt>
                <c:pt idx="104">
                  <c:v>27</c:v>
                </c:pt>
                <c:pt idx="105">
                  <c:v>26</c:v>
                </c:pt>
                <c:pt idx="106">
                  <c:v>33</c:v>
                </c:pt>
                <c:pt idx="107">
                  <c:v>33</c:v>
                </c:pt>
                <c:pt idx="108">
                  <c:v>29</c:v>
                </c:pt>
                <c:pt idx="109">
                  <c:v>29</c:v>
                </c:pt>
                <c:pt idx="110">
                  <c:v>28</c:v>
                </c:pt>
                <c:pt idx="111">
                  <c:v>34</c:v>
                </c:pt>
                <c:pt idx="112">
                  <c:v>38</c:v>
                </c:pt>
                <c:pt idx="113">
                  <c:v>34</c:v>
                </c:pt>
                <c:pt idx="114">
                  <c:v>34</c:v>
                </c:pt>
                <c:pt idx="115">
                  <c:v>31</c:v>
                </c:pt>
                <c:pt idx="116">
                  <c:v>27</c:v>
                </c:pt>
                <c:pt idx="117">
                  <c:v>32</c:v>
                </c:pt>
                <c:pt idx="118">
                  <c:v>37</c:v>
                </c:pt>
                <c:pt idx="119">
                  <c:v>29</c:v>
                </c:pt>
                <c:pt idx="120">
                  <c:v>40</c:v>
                </c:pt>
                <c:pt idx="121">
                  <c:v>38</c:v>
                </c:pt>
                <c:pt idx="122">
                  <c:v>41</c:v>
                </c:pt>
                <c:pt idx="123">
                  <c:v>39</c:v>
                </c:pt>
                <c:pt idx="124">
                  <c:v>45</c:v>
                </c:pt>
                <c:pt idx="125">
                  <c:v>50</c:v>
                </c:pt>
                <c:pt idx="126">
                  <c:v>44</c:v>
                </c:pt>
                <c:pt idx="127">
                  <c:v>43</c:v>
                </c:pt>
                <c:pt idx="128">
                  <c:v>60</c:v>
                </c:pt>
                <c:pt idx="129">
                  <c:v>50</c:v>
                </c:pt>
                <c:pt idx="130">
                  <c:v>42</c:v>
                </c:pt>
                <c:pt idx="131">
                  <c:v>40</c:v>
                </c:pt>
                <c:pt idx="132">
                  <c:v>45</c:v>
                </c:pt>
                <c:pt idx="133">
                  <c:v>46</c:v>
                </c:pt>
                <c:pt idx="134">
                  <c:v>45</c:v>
                </c:pt>
                <c:pt idx="135">
                  <c:v>50</c:v>
                </c:pt>
                <c:pt idx="136">
                  <c:v>41</c:v>
                </c:pt>
                <c:pt idx="137">
                  <c:v>33</c:v>
                </c:pt>
                <c:pt idx="138">
                  <c:v>43</c:v>
                </c:pt>
                <c:pt idx="139">
                  <c:v>54</c:v>
                </c:pt>
                <c:pt idx="140">
                  <c:v>51</c:v>
                </c:pt>
                <c:pt idx="141">
                  <c:v>56</c:v>
                </c:pt>
                <c:pt idx="142">
                  <c:v>40</c:v>
                </c:pt>
                <c:pt idx="143">
                  <c:v>65</c:v>
                </c:pt>
                <c:pt idx="144">
                  <c:v>58</c:v>
                </c:pt>
                <c:pt idx="145">
                  <c:v>48</c:v>
                </c:pt>
                <c:pt idx="146">
                  <c:v>45</c:v>
                </c:pt>
                <c:pt idx="147">
                  <c:v>54</c:v>
                </c:pt>
                <c:pt idx="148">
                  <c:v>38</c:v>
                </c:pt>
                <c:pt idx="149">
                  <c:v>54</c:v>
                </c:pt>
                <c:pt idx="150">
                  <c:v>55</c:v>
                </c:pt>
                <c:pt idx="151">
                  <c:v>55</c:v>
                </c:pt>
                <c:pt idx="152">
                  <c:v>47</c:v>
                </c:pt>
                <c:pt idx="153">
                  <c:v>64</c:v>
                </c:pt>
                <c:pt idx="154">
                  <c:v>54</c:v>
                </c:pt>
                <c:pt idx="155">
                  <c:v>40</c:v>
                </c:pt>
                <c:pt idx="156">
                  <c:v>67</c:v>
                </c:pt>
                <c:pt idx="157">
                  <c:v>55</c:v>
                </c:pt>
                <c:pt idx="158">
                  <c:v>47</c:v>
                </c:pt>
                <c:pt idx="159">
                  <c:v>44</c:v>
                </c:pt>
                <c:pt idx="160">
                  <c:v>42</c:v>
                </c:pt>
                <c:pt idx="161">
                  <c:v>58</c:v>
                </c:pt>
                <c:pt idx="162">
                  <c:v>56</c:v>
                </c:pt>
                <c:pt idx="163">
                  <c:v>48</c:v>
                </c:pt>
                <c:pt idx="164">
                  <c:v>49</c:v>
                </c:pt>
                <c:pt idx="165">
                  <c:v>52</c:v>
                </c:pt>
                <c:pt idx="166">
                  <c:v>56</c:v>
                </c:pt>
                <c:pt idx="167">
                  <c:v>58</c:v>
                </c:pt>
                <c:pt idx="168">
                  <c:v>64</c:v>
                </c:pt>
                <c:pt idx="169">
                  <c:v>55</c:v>
                </c:pt>
                <c:pt idx="170">
                  <c:v>56</c:v>
                </c:pt>
                <c:pt idx="171">
                  <c:v>64</c:v>
                </c:pt>
                <c:pt idx="172">
                  <c:v>47</c:v>
                </c:pt>
                <c:pt idx="173">
                  <c:v>50</c:v>
                </c:pt>
                <c:pt idx="174">
                  <c:v>53</c:v>
                </c:pt>
                <c:pt idx="175">
                  <c:v>45</c:v>
                </c:pt>
                <c:pt idx="176">
                  <c:v>52</c:v>
                </c:pt>
                <c:pt idx="177">
                  <c:v>49</c:v>
                </c:pt>
                <c:pt idx="178">
                  <c:v>51</c:v>
                </c:pt>
                <c:pt idx="179">
                  <c:v>47</c:v>
                </c:pt>
                <c:pt idx="180">
                  <c:v>47</c:v>
                </c:pt>
                <c:pt idx="181">
                  <c:v>49</c:v>
                </c:pt>
                <c:pt idx="182">
                  <c:v>56</c:v>
                </c:pt>
                <c:pt idx="183">
                  <c:v>51</c:v>
                </c:pt>
                <c:pt idx="184">
                  <c:v>44</c:v>
                </c:pt>
                <c:pt idx="185">
                  <c:v>46</c:v>
                </c:pt>
                <c:pt idx="186">
                  <c:v>45</c:v>
                </c:pt>
                <c:pt idx="187">
                  <c:v>43</c:v>
                </c:pt>
                <c:pt idx="188">
                  <c:v>35</c:v>
                </c:pt>
                <c:pt idx="189">
                  <c:v>41</c:v>
                </c:pt>
                <c:pt idx="190">
                  <c:v>30</c:v>
                </c:pt>
                <c:pt idx="191">
                  <c:v>43</c:v>
                </c:pt>
                <c:pt idx="192">
                  <c:v>35</c:v>
                </c:pt>
                <c:pt idx="193">
                  <c:v>31</c:v>
                </c:pt>
                <c:pt idx="194">
                  <c:v>36</c:v>
                </c:pt>
                <c:pt idx="195">
                  <c:v>47</c:v>
                </c:pt>
                <c:pt idx="196">
                  <c:v>38</c:v>
                </c:pt>
                <c:pt idx="197">
                  <c:v>56</c:v>
                </c:pt>
                <c:pt idx="198">
                  <c:v>42</c:v>
                </c:pt>
                <c:pt idx="199">
                  <c:v>36</c:v>
                </c:pt>
                <c:pt idx="200">
                  <c:v>35</c:v>
                </c:pt>
                <c:pt idx="201">
                  <c:v>30</c:v>
                </c:pt>
                <c:pt idx="202">
                  <c:v>24</c:v>
                </c:pt>
                <c:pt idx="203">
                  <c:v>32</c:v>
                </c:pt>
                <c:pt idx="204">
                  <c:v>28</c:v>
                </c:pt>
                <c:pt idx="205">
                  <c:v>34</c:v>
                </c:pt>
                <c:pt idx="206">
                  <c:v>30</c:v>
                </c:pt>
                <c:pt idx="207">
                  <c:v>28</c:v>
                </c:pt>
                <c:pt idx="208">
                  <c:v>21</c:v>
                </c:pt>
                <c:pt idx="209">
                  <c:v>31</c:v>
                </c:pt>
                <c:pt idx="210">
                  <c:v>32</c:v>
                </c:pt>
                <c:pt idx="211">
                  <c:v>20</c:v>
                </c:pt>
                <c:pt idx="212">
                  <c:v>27</c:v>
                </c:pt>
                <c:pt idx="213">
                  <c:v>27</c:v>
                </c:pt>
                <c:pt idx="214">
                  <c:v>23</c:v>
                </c:pt>
                <c:pt idx="215">
                  <c:v>20</c:v>
                </c:pt>
                <c:pt idx="216">
                  <c:v>24</c:v>
                </c:pt>
                <c:pt idx="217">
                  <c:v>19</c:v>
                </c:pt>
                <c:pt idx="218">
                  <c:v>18</c:v>
                </c:pt>
                <c:pt idx="219">
                  <c:v>22</c:v>
                </c:pt>
                <c:pt idx="220">
                  <c:v>17</c:v>
                </c:pt>
                <c:pt idx="221">
                  <c:v>19</c:v>
                </c:pt>
                <c:pt idx="222">
                  <c:v>17</c:v>
                </c:pt>
                <c:pt idx="223">
                  <c:v>23</c:v>
                </c:pt>
                <c:pt idx="224">
                  <c:v>16</c:v>
                </c:pt>
                <c:pt idx="225">
                  <c:v>22</c:v>
                </c:pt>
                <c:pt idx="226">
                  <c:v>7</c:v>
                </c:pt>
                <c:pt idx="227">
                  <c:v>15</c:v>
                </c:pt>
                <c:pt idx="228">
                  <c:v>16</c:v>
                </c:pt>
                <c:pt idx="229">
                  <c:v>17</c:v>
                </c:pt>
                <c:pt idx="230">
                  <c:v>12</c:v>
                </c:pt>
                <c:pt idx="231">
                  <c:v>20</c:v>
                </c:pt>
                <c:pt idx="232">
                  <c:v>15</c:v>
                </c:pt>
                <c:pt idx="233">
                  <c:v>12</c:v>
                </c:pt>
                <c:pt idx="234">
                  <c:v>20</c:v>
                </c:pt>
                <c:pt idx="235">
                  <c:v>9</c:v>
                </c:pt>
                <c:pt idx="236">
                  <c:v>7</c:v>
                </c:pt>
                <c:pt idx="237">
                  <c:v>10</c:v>
                </c:pt>
                <c:pt idx="238">
                  <c:v>10</c:v>
                </c:pt>
                <c:pt idx="239">
                  <c:v>8</c:v>
                </c:pt>
                <c:pt idx="240">
                  <c:v>8</c:v>
                </c:pt>
                <c:pt idx="241">
                  <c:v>10</c:v>
                </c:pt>
                <c:pt idx="242">
                  <c:v>9</c:v>
                </c:pt>
                <c:pt idx="243">
                  <c:v>7</c:v>
                </c:pt>
                <c:pt idx="244">
                  <c:v>6</c:v>
                </c:pt>
                <c:pt idx="245">
                  <c:v>9</c:v>
                </c:pt>
                <c:pt idx="246">
                  <c:v>10</c:v>
                </c:pt>
                <c:pt idx="247">
                  <c:v>15</c:v>
                </c:pt>
                <c:pt idx="248">
                  <c:v>7</c:v>
                </c:pt>
                <c:pt idx="249">
                  <c:v>6</c:v>
                </c:pt>
                <c:pt idx="250">
                  <c:v>7</c:v>
                </c:pt>
                <c:pt idx="251">
                  <c:v>4</c:v>
                </c:pt>
                <c:pt idx="252">
                  <c:v>7</c:v>
                </c:pt>
                <c:pt idx="253">
                  <c:v>10</c:v>
                </c:pt>
                <c:pt idx="254">
                  <c:v>5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08-4C7A-9BD1-3C0391FBD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38100" cap="rnd">
                    <a:solidFill>
                      <a:srgbClr val="C0000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Sheet1!$D$1:$D$2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95</c:v>
                      </c:pt>
                      <c:pt idx="1">
                        <c:v>95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Sheet1!$E$1:$E$2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</c:v>
                      </c:pt>
                      <c:pt idx="1">
                        <c:v>400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408-4C7A-9BD1-3C0391FBD3A9}"/>
                  </c:ext>
                </c:extLst>
              </c15:ser>
            </c15:filteredScatterSeries>
          </c:ext>
        </c:extLst>
      </c:scatterChart>
      <c:valAx>
        <c:axId val="219998248"/>
        <c:scaling>
          <c:orientation val="minMax"/>
          <c:max val="25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Sheet1!$A$1:$A$256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Sheet1!$G$1:$G$256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0.01</c:v>
                </c:pt>
                <c:pt idx="6">
                  <c:v>1.3</c:v>
                </c:pt>
                <c:pt idx="7">
                  <c:v>25.83</c:v>
                </c:pt>
                <c:pt idx="8">
                  <c:v>124.74</c:v>
                </c:pt>
                <c:pt idx="9">
                  <c:v>226.55</c:v>
                </c:pt>
                <c:pt idx="10">
                  <c:v>318</c:v>
                </c:pt>
                <c:pt idx="11">
                  <c:v>344.34</c:v>
                </c:pt>
                <c:pt idx="12">
                  <c:v>371.72</c:v>
                </c:pt>
                <c:pt idx="13">
                  <c:v>352.61</c:v>
                </c:pt>
                <c:pt idx="14">
                  <c:v>316.56</c:v>
                </c:pt>
                <c:pt idx="15">
                  <c:v>293.13</c:v>
                </c:pt>
                <c:pt idx="16">
                  <c:v>284.06</c:v>
                </c:pt>
                <c:pt idx="17">
                  <c:v>263.88</c:v>
                </c:pt>
                <c:pt idx="18">
                  <c:v>251.46</c:v>
                </c:pt>
                <c:pt idx="19">
                  <c:v>247.03</c:v>
                </c:pt>
                <c:pt idx="20">
                  <c:v>251.13</c:v>
                </c:pt>
                <c:pt idx="21">
                  <c:v>288.22000000000003</c:v>
                </c:pt>
                <c:pt idx="22">
                  <c:v>274.69</c:v>
                </c:pt>
                <c:pt idx="23">
                  <c:v>255.99</c:v>
                </c:pt>
                <c:pt idx="24">
                  <c:v>248.1</c:v>
                </c:pt>
                <c:pt idx="25">
                  <c:v>234.24</c:v>
                </c:pt>
                <c:pt idx="26">
                  <c:v>188.5</c:v>
                </c:pt>
                <c:pt idx="27">
                  <c:v>173.11</c:v>
                </c:pt>
                <c:pt idx="28">
                  <c:v>151.33000000000001</c:v>
                </c:pt>
                <c:pt idx="29">
                  <c:v>151.28</c:v>
                </c:pt>
                <c:pt idx="30">
                  <c:v>152.91</c:v>
                </c:pt>
                <c:pt idx="31">
                  <c:v>150.30000000000001</c:v>
                </c:pt>
                <c:pt idx="32">
                  <c:v>147.09</c:v>
                </c:pt>
                <c:pt idx="33">
                  <c:v>160.66</c:v>
                </c:pt>
                <c:pt idx="34">
                  <c:v>152.43</c:v>
                </c:pt>
                <c:pt idx="35">
                  <c:v>145.52000000000001</c:v>
                </c:pt>
                <c:pt idx="36">
                  <c:v>143.72</c:v>
                </c:pt>
                <c:pt idx="37">
                  <c:v>143.35</c:v>
                </c:pt>
                <c:pt idx="38">
                  <c:v>131.15</c:v>
                </c:pt>
                <c:pt idx="39">
                  <c:v>120.55</c:v>
                </c:pt>
                <c:pt idx="40">
                  <c:v>117.7</c:v>
                </c:pt>
                <c:pt idx="41">
                  <c:v>125.22</c:v>
                </c:pt>
                <c:pt idx="42">
                  <c:v>116.11</c:v>
                </c:pt>
                <c:pt idx="43">
                  <c:v>119.05</c:v>
                </c:pt>
                <c:pt idx="44">
                  <c:v>119.47</c:v>
                </c:pt>
                <c:pt idx="45">
                  <c:v>125.25</c:v>
                </c:pt>
                <c:pt idx="46">
                  <c:v>119.25</c:v>
                </c:pt>
                <c:pt idx="47">
                  <c:v>112.27</c:v>
                </c:pt>
                <c:pt idx="48">
                  <c:v>109.8</c:v>
                </c:pt>
                <c:pt idx="49">
                  <c:v>111.52</c:v>
                </c:pt>
                <c:pt idx="50">
                  <c:v>112.29</c:v>
                </c:pt>
                <c:pt idx="51">
                  <c:v>94.3</c:v>
                </c:pt>
                <c:pt idx="52">
                  <c:v>87.07</c:v>
                </c:pt>
                <c:pt idx="53">
                  <c:v>85.48</c:v>
                </c:pt>
                <c:pt idx="54">
                  <c:v>86.54</c:v>
                </c:pt>
                <c:pt idx="55">
                  <c:v>76.44</c:v>
                </c:pt>
                <c:pt idx="56">
                  <c:v>74.650000000000006</c:v>
                </c:pt>
                <c:pt idx="57">
                  <c:v>72.73</c:v>
                </c:pt>
                <c:pt idx="58">
                  <c:v>74.75</c:v>
                </c:pt>
                <c:pt idx="59">
                  <c:v>70.53</c:v>
                </c:pt>
                <c:pt idx="60">
                  <c:v>67.430000000000007</c:v>
                </c:pt>
                <c:pt idx="61">
                  <c:v>61.22</c:v>
                </c:pt>
                <c:pt idx="62">
                  <c:v>65.22</c:v>
                </c:pt>
                <c:pt idx="63">
                  <c:v>63.74</c:v>
                </c:pt>
                <c:pt idx="64">
                  <c:v>65.97</c:v>
                </c:pt>
                <c:pt idx="65">
                  <c:v>59.93</c:v>
                </c:pt>
                <c:pt idx="66">
                  <c:v>62.46</c:v>
                </c:pt>
                <c:pt idx="67">
                  <c:v>59.45</c:v>
                </c:pt>
                <c:pt idx="68">
                  <c:v>55.84</c:v>
                </c:pt>
                <c:pt idx="69">
                  <c:v>54.58</c:v>
                </c:pt>
                <c:pt idx="70">
                  <c:v>57.14</c:v>
                </c:pt>
                <c:pt idx="71">
                  <c:v>49.66</c:v>
                </c:pt>
                <c:pt idx="72">
                  <c:v>46.23</c:v>
                </c:pt>
                <c:pt idx="73">
                  <c:v>42.54</c:v>
                </c:pt>
                <c:pt idx="74">
                  <c:v>43.53</c:v>
                </c:pt>
                <c:pt idx="75">
                  <c:v>39.89</c:v>
                </c:pt>
                <c:pt idx="76">
                  <c:v>37.979999999999997</c:v>
                </c:pt>
                <c:pt idx="77">
                  <c:v>34.049999999999997</c:v>
                </c:pt>
                <c:pt idx="78">
                  <c:v>31.38</c:v>
                </c:pt>
                <c:pt idx="79">
                  <c:v>29.82</c:v>
                </c:pt>
                <c:pt idx="80">
                  <c:v>25.92</c:v>
                </c:pt>
                <c:pt idx="81">
                  <c:v>24.56</c:v>
                </c:pt>
                <c:pt idx="82">
                  <c:v>24.94</c:v>
                </c:pt>
                <c:pt idx="83">
                  <c:v>23.53</c:v>
                </c:pt>
                <c:pt idx="84">
                  <c:v>22.65</c:v>
                </c:pt>
                <c:pt idx="85">
                  <c:v>23.88</c:v>
                </c:pt>
                <c:pt idx="86">
                  <c:v>21.61</c:v>
                </c:pt>
                <c:pt idx="87">
                  <c:v>20.82</c:v>
                </c:pt>
                <c:pt idx="88">
                  <c:v>18.940000000000001</c:v>
                </c:pt>
                <c:pt idx="89">
                  <c:v>18.41</c:v>
                </c:pt>
                <c:pt idx="90">
                  <c:v>17.77</c:v>
                </c:pt>
                <c:pt idx="91">
                  <c:v>18.579999999999998</c:v>
                </c:pt>
                <c:pt idx="92">
                  <c:v>17.29</c:v>
                </c:pt>
                <c:pt idx="93">
                  <c:v>16.77</c:v>
                </c:pt>
                <c:pt idx="94">
                  <c:v>15.5</c:v>
                </c:pt>
                <c:pt idx="95">
                  <c:v>17.09</c:v>
                </c:pt>
                <c:pt idx="96">
                  <c:v>15.24</c:v>
                </c:pt>
                <c:pt idx="97">
                  <c:v>13.69</c:v>
                </c:pt>
                <c:pt idx="98">
                  <c:v>12.74</c:v>
                </c:pt>
                <c:pt idx="99">
                  <c:v>14.32</c:v>
                </c:pt>
                <c:pt idx="100">
                  <c:v>10.91</c:v>
                </c:pt>
                <c:pt idx="101">
                  <c:v>9.4600000000000009</c:v>
                </c:pt>
                <c:pt idx="102">
                  <c:v>8.26</c:v>
                </c:pt>
                <c:pt idx="103">
                  <c:v>7.95</c:v>
                </c:pt>
                <c:pt idx="104">
                  <c:v>5.3</c:v>
                </c:pt>
                <c:pt idx="105">
                  <c:v>5.0599999999999996</c:v>
                </c:pt>
                <c:pt idx="106">
                  <c:v>3.83</c:v>
                </c:pt>
                <c:pt idx="107">
                  <c:v>3.73</c:v>
                </c:pt>
                <c:pt idx="108">
                  <c:v>2.61</c:v>
                </c:pt>
                <c:pt idx="109">
                  <c:v>2.08</c:v>
                </c:pt>
                <c:pt idx="110">
                  <c:v>1.68</c:v>
                </c:pt>
                <c:pt idx="111">
                  <c:v>1.49</c:v>
                </c:pt>
                <c:pt idx="112">
                  <c:v>1.1299999999999999</c:v>
                </c:pt>
                <c:pt idx="113">
                  <c:v>0.59</c:v>
                </c:pt>
                <c:pt idx="114">
                  <c:v>0.8</c:v>
                </c:pt>
                <c:pt idx="115">
                  <c:v>0.69</c:v>
                </c:pt>
                <c:pt idx="116">
                  <c:v>0.68</c:v>
                </c:pt>
                <c:pt idx="117">
                  <c:v>0.72</c:v>
                </c:pt>
                <c:pt idx="118">
                  <c:v>0.46</c:v>
                </c:pt>
                <c:pt idx="119">
                  <c:v>0.59</c:v>
                </c:pt>
                <c:pt idx="120">
                  <c:v>0.53</c:v>
                </c:pt>
                <c:pt idx="121">
                  <c:v>0.64</c:v>
                </c:pt>
                <c:pt idx="122">
                  <c:v>0.44</c:v>
                </c:pt>
                <c:pt idx="123">
                  <c:v>0.49</c:v>
                </c:pt>
                <c:pt idx="124">
                  <c:v>0.57999999999999996</c:v>
                </c:pt>
                <c:pt idx="125">
                  <c:v>0.55000000000000004</c:v>
                </c:pt>
                <c:pt idx="126">
                  <c:v>0.56000000000000005</c:v>
                </c:pt>
                <c:pt idx="127">
                  <c:v>0.46</c:v>
                </c:pt>
                <c:pt idx="128">
                  <c:v>0.72</c:v>
                </c:pt>
                <c:pt idx="129">
                  <c:v>0.45</c:v>
                </c:pt>
                <c:pt idx="130">
                  <c:v>0.56000000000000005</c:v>
                </c:pt>
                <c:pt idx="131">
                  <c:v>0.53</c:v>
                </c:pt>
                <c:pt idx="132">
                  <c:v>0.53</c:v>
                </c:pt>
                <c:pt idx="133">
                  <c:v>0.56999999999999995</c:v>
                </c:pt>
                <c:pt idx="134">
                  <c:v>0.57999999999999996</c:v>
                </c:pt>
                <c:pt idx="135">
                  <c:v>0.4</c:v>
                </c:pt>
                <c:pt idx="136">
                  <c:v>0.44</c:v>
                </c:pt>
                <c:pt idx="137">
                  <c:v>0.36</c:v>
                </c:pt>
                <c:pt idx="138">
                  <c:v>0.52</c:v>
                </c:pt>
                <c:pt idx="139">
                  <c:v>0.45</c:v>
                </c:pt>
                <c:pt idx="140">
                  <c:v>0.56999999999999995</c:v>
                </c:pt>
                <c:pt idx="141">
                  <c:v>0.41</c:v>
                </c:pt>
                <c:pt idx="142">
                  <c:v>0.54</c:v>
                </c:pt>
                <c:pt idx="143">
                  <c:v>0.4</c:v>
                </c:pt>
                <c:pt idx="144">
                  <c:v>0.5</c:v>
                </c:pt>
                <c:pt idx="145">
                  <c:v>0.43</c:v>
                </c:pt>
                <c:pt idx="146">
                  <c:v>0.4</c:v>
                </c:pt>
                <c:pt idx="147">
                  <c:v>0.36</c:v>
                </c:pt>
                <c:pt idx="148">
                  <c:v>0.5</c:v>
                </c:pt>
                <c:pt idx="149">
                  <c:v>0.51</c:v>
                </c:pt>
                <c:pt idx="150">
                  <c:v>0.48</c:v>
                </c:pt>
                <c:pt idx="151">
                  <c:v>0.39</c:v>
                </c:pt>
                <c:pt idx="152">
                  <c:v>0.44</c:v>
                </c:pt>
                <c:pt idx="153">
                  <c:v>0.46</c:v>
                </c:pt>
                <c:pt idx="154">
                  <c:v>0.44</c:v>
                </c:pt>
                <c:pt idx="155">
                  <c:v>0.47</c:v>
                </c:pt>
                <c:pt idx="156">
                  <c:v>0.4</c:v>
                </c:pt>
                <c:pt idx="157">
                  <c:v>0.45</c:v>
                </c:pt>
                <c:pt idx="158">
                  <c:v>0.39</c:v>
                </c:pt>
                <c:pt idx="159">
                  <c:v>0.33</c:v>
                </c:pt>
                <c:pt idx="160">
                  <c:v>0.49</c:v>
                </c:pt>
                <c:pt idx="161">
                  <c:v>0.49</c:v>
                </c:pt>
                <c:pt idx="162">
                  <c:v>0.48</c:v>
                </c:pt>
                <c:pt idx="163">
                  <c:v>0.49</c:v>
                </c:pt>
                <c:pt idx="164">
                  <c:v>0.49</c:v>
                </c:pt>
                <c:pt idx="165">
                  <c:v>0.32</c:v>
                </c:pt>
                <c:pt idx="166">
                  <c:v>0.48</c:v>
                </c:pt>
                <c:pt idx="167">
                  <c:v>0.42</c:v>
                </c:pt>
                <c:pt idx="168">
                  <c:v>0.42</c:v>
                </c:pt>
                <c:pt idx="169">
                  <c:v>0.43</c:v>
                </c:pt>
                <c:pt idx="170">
                  <c:v>0.33</c:v>
                </c:pt>
                <c:pt idx="171">
                  <c:v>0.35</c:v>
                </c:pt>
                <c:pt idx="172">
                  <c:v>0.46</c:v>
                </c:pt>
                <c:pt idx="173">
                  <c:v>0.35</c:v>
                </c:pt>
                <c:pt idx="174">
                  <c:v>0.38</c:v>
                </c:pt>
                <c:pt idx="175">
                  <c:v>0.2</c:v>
                </c:pt>
                <c:pt idx="176">
                  <c:v>0.39</c:v>
                </c:pt>
                <c:pt idx="177">
                  <c:v>0.39</c:v>
                </c:pt>
                <c:pt idx="178">
                  <c:v>0.33</c:v>
                </c:pt>
                <c:pt idx="179">
                  <c:v>0.25</c:v>
                </c:pt>
                <c:pt idx="180">
                  <c:v>0.39</c:v>
                </c:pt>
                <c:pt idx="181">
                  <c:v>0.47</c:v>
                </c:pt>
                <c:pt idx="182">
                  <c:v>0.46</c:v>
                </c:pt>
                <c:pt idx="183">
                  <c:v>0.43</c:v>
                </c:pt>
                <c:pt idx="184">
                  <c:v>0.34</c:v>
                </c:pt>
                <c:pt idx="185">
                  <c:v>0.27</c:v>
                </c:pt>
                <c:pt idx="186">
                  <c:v>0.35</c:v>
                </c:pt>
                <c:pt idx="187">
                  <c:v>0.4</c:v>
                </c:pt>
                <c:pt idx="188">
                  <c:v>0.45</c:v>
                </c:pt>
                <c:pt idx="189">
                  <c:v>0.23</c:v>
                </c:pt>
                <c:pt idx="190">
                  <c:v>0.35</c:v>
                </c:pt>
                <c:pt idx="191">
                  <c:v>0.37</c:v>
                </c:pt>
                <c:pt idx="192">
                  <c:v>0.34</c:v>
                </c:pt>
                <c:pt idx="193">
                  <c:v>0.24</c:v>
                </c:pt>
                <c:pt idx="194">
                  <c:v>0.35</c:v>
                </c:pt>
                <c:pt idx="195">
                  <c:v>0.27</c:v>
                </c:pt>
                <c:pt idx="196">
                  <c:v>0.37</c:v>
                </c:pt>
                <c:pt idx="197">
                  <c:v>0.37</c:v>
                </c:pt>
                <c:pt idx="198">
                  <c:v>0.36</c:v>
                </c:pt>
                <c:pt idx="199">
                  <c:v>0.31</c:v>
                </c:pt>
                <c:pt idx="200">
                  <c:v>0.33</c:v>
                </c:pt>
                <c:pt idx="201">
                  <c:v>0.32</c:v>
                </c:pt>
                <c:pt idx="202">
                  <c:v>0.42</c:v>
                </c:pt>
                <c:pt idx="203">
                  <c:v>0.34</c:v>
                </c:pt>
                <c:pt idx="204">
                  <c:v>0.35</c:v>
                </c:pt>
                <c:pt idx="205">
                  <c:v>0.36</c:v>
                </c:pt>
                <c:pt idx="206">
                  <c:v>0.37</c:v>
                </c:pt>
                <c:pt idx="207">
                  <c:v>0.32</c:v>
                </c:pt>
                <c:pt idx="208">
                  <c:v>0.33</c:v>
                </c:pt>
                <c:pt idx="209">
                  <c:v>0.39</c:v>
                </c:pt>
                <c:pt idx="210">
                  <c:v>0.3</c:v>
                </c:pt>
                <c:pt idx="211">
                  <c:v>0.26</c:v>
                </c:pt>
                <c:pt idx="212">
                  <c:v>0.25</c:v>
                </c:pt>
                <c:pt idx="213">
                  <c:v>0.26</c:v>
                </c:pt>
                <c:pt idx="214">
                  <c:v>0.3</c:v>
                </c:pt>
                <c:pt idx="215">
                  <c:v>0.25</c:v>
                </c:pt>
                <c:pt idx="216">
                  <c:v>0.27</c:v>
                </c:pt>
                <c:pt idx="217">
                  <c:v>0.36</c:v>
                </c:pt>
                <c:pt idx="218">
                  <c:v>0.32</c:v>
                </c:pt>
                <c:pt idx="219">
                  <c:v>0.22</c:v>
                </c:pt>
                <c:pt idx="220">
                  <c:v>0.26</c:v>
                </c:pt>
                <c:pt idx="221">
                  <c:v>0.38</c:v>
                </c:pt>
                <c:pt idx="222">
                  <c:v>0.31</c:v>
                </c:pt>
                <c:pt idx="223">
                  <c:v>0.33</c:v>
                </c:pt>
                <c:pt idx="224">
                  <c:v>0.43</c:v>
                </c:pt>
                <c:pt idx="225">
                  <c:v>0.25</c:v>
                </c:pt>
                <c:pt idx="226">
                  <c:v>0.28000000000000003</c:v>
                </c:pt>
                <c:pt idx="227">
                  <c:v>0.28000000000000003</c:v>
                </c:pt>
                <c:pt idx="228">
                  <c:v>0.25</c:v>
                </c:pt>
                <c:pt idx="229">
                  <c:v>0.4</c:v>
                </c:pt>
                <c:pt idx="230">
                  <c:v>0.27</c:v>
                </c:pt>
                <c:pt idx="231">
                  <c:v>0.35</c:v>
                </c:pt>
                <c:pt idx="232">
                  <c:v>0.3</c:v>
                </c:pt>
                <c:pt idx="233">
                  <c:v>0.34</c:v>
                </c:pt>
                <c:pt idx="234">
                  <c:v>0.37</c:v>
                </c:pt>
                <c:pt idx="235">
                  <c:v>0.25</c:v>
                </c:pt>
                <c:pt idx="236">
                  <c:v>0.23</c:v>
                </c:pt>
                <c:pt idx="237">
                  <c:v>0.38</c:v>
                </c:pt>
                <c:pt idx="238">
                  <c:v>0.28000000000000003</c:v>
                </c:pt>
                <c:pt idx="239">
                  <c:v>0.37</c:v>
                </c:pt>
                <c:pt idx="240">
                  <c:v>0.3</c:v>
                </c:pt>
                <c:pt idx="241">
                  <c:v>0.28999999999999998</c:v>
                </c:pt>
                <c:pt idx="242">
                  <c:v>0.37</c:v>
                </c:pt>
                <c:pt idx="243">
                  <c:v>0.34</c:v>
                </c:pt>
                <c:pt idx="244">
                  <c:v>0.43</c:v>
                </c:pt>
                <c:pt idx="245">
                  <c:v>0.41</c:v>
                </c:pt>
                <c:pt idx="246">
                  <c:v>0.49</c:v>
                </c:pt>
                <c:pt idx="247">
                  <c:v>0.39</c:v>
                </c:pt>
                <c:pt idx="248">
                  <c:v>0.41</c:v>
                </c:pt>
                <c:pt idx="249">
                  <c:v>0.47</c:v>
                </c:pt>
                <c:pt idx="250">
                  <c:v>0.47</c:v>
                </c:pt>
                <c:pt idx="251">
                  <c:v>0.38</c:v>
                </c:pt>
                <c:pt idx="252">
                  <c:v>0.65</c:v>
                </c:pt>
                <c:pt idx="253">
                  <c:v>0.82</c:v>
                </c:pt>
                <c:pt idx="254">
                  <c:v>0.75</c:v>
                </c:pt>
                <c:pt idx="255">
                  <c:v>14.35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F3-4A4C-BACD-A019DAA14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</c:scatterChart>
      <c:valAx>
        <c:axId val="219998248"/>
        <c:scaling>
          <c:orientation val="minMax"/>
          <c:max val="12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</c:valAx>
      <c:valAx>
        <c:axId val="21999857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0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values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49</c:v>
                </c:pt>
                <c:pt idx="1">
                  <c:v>50</c:v>
                </c:pt>
                <c:pt idx="2">
                  <c:v>51</c:v>
                </c:pt>
                <c:pt idx="3">
                  <c:v>52</c:v>
                </c:pt>
                <c:pt idx="4">
                  <c:v>53</c:v>
                </c:pt>
                <c:pt idx="5">
                  <c:v>54</c:v>
                </c:pt>
                <c:pt idx="6">
                  <c:v>55</c:v>
                </c:pt>
                <c:pt idx="7">
                  <c:v>56</c:v>
                </c:pt>
                <c:pt idx="8">
                  <c:v>57</c:v>
                </c:pt>
                <c:pt idx="9">
                  <c:v>58</c:v>
                </c:pt>
                <c:pt idx="10">
                  <c:v>59</c:v>
                </c:pt>
                <c:pt idx="11">
                  <c:v>60</c:v>
                </c:pt>
                <c:pt idx="12">
                  <c:v>61</c:v>
                </c:pt>
                <c:pt idx="13">
                  <c:v>62</c:v>
                </c:pt>
                <c:pt idx="14">
                  <c:v>63</c:v>
                </c:pt>
                <c:pt idx="15">
                  <c:v>64</c:v>
                </c:pt>
                <c:pt idx="16">
                  <c:v>65</c:v>
                </c:pt>
                <c:pt idx="17">
                  <c:v>66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13</c:v>
                </c:pt>
                <c:pt idx="3">
                  <c:v>0</c:v>
                </c:pt>
                <c:pt idx="4">
                  <c:v>1</c:v>
                </c:pt>
                <c:pt idx="5">
                  <c:v>11</c:v>
                </c:pt>
                <c:pt idx="6">
                  <c:v>24</c:v>
                </c:pt>
                <c:pt idx="7">
                  <c:v>5</c:v>
                </c:pt>
                <c:pt idx="8">
                  <c:v>1</c:v>
                </c:pt>
                <c:pt idx="9">
                  <c:v>10</c:v>
                </c:pt>
                <c:pt idx="10">
                  <c:v>2</c:v>
                </c:pt>
                <c:pt idx="11">
                  <c:v>6</c:v>
                </c:pt>
                <c:pt idx="12">
                  <c:v>6</c:v>
                </c:pt>
                <c:pt idx="13">
                  <c:v>3</c:v>
                </c:pt>
                <c:pt idx="14">
                  <c:v>6</c:v>
                </c:pt>
                <c:pt idx="15">
                  <c:v>0</c:v>
                </c:pt>
                <c:pt idx="16">
                  <c:v>3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DB-400E-A564-E2ADF37F3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-27"/>
        <c:axId val="393187160"/>
        <c:axId val="393188472"/>
      </c:barChart>
      <c:catAx>
        <c:axId val="393187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Nuclei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8472"/>
        <c:crosses val="autoZero"/>
        <c:auto val="1"/>
        <c:lblAlgn val="ctr"/>
        <c:lblOffset val="100"/>
        <c:tickLblSkip val="2"/>
        <c:noMultiLvlLbl val="0"/>
      </c:catAx>
      <c:valAx>
        <c:axId val="393188472"/>
        <c:scaling>
          <c:orientation val="minMax"/>
          <c:max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8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 b="1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Ratios!$B$2:$B$122</c:f>
              <c:numCache>
                <c:formatCode>General</c:formatCode>
                <c:ptCount val="121"/>
                <c:pt idx="0">
                  <c:v>0.45388605627578937</c:v>
                </c:pt>
                <c:pt idx="1">
                  <c:v>0.45254364644002382</c:v>
                </c:pt>
                <c:pt idx="2">
                  <c:v>0.44634614608770773</c:v>
                </c:pt>
                <c:pt idx="3">
                  <c:v>0.45221855167362274</c:v>
                </c:pt>
                <c:pt idx="4">
                  <c:v>0.4480027375049212</c:v>
                </c:pt>
                <c:pt idx="5">
                  <c:v>0.44867931150724261</c:v>
                </c:pt>
                <c:pt idx="6">
                  <c:v>0.44277409602083145</c:v>
                </c:pt>
                <c:pt idx="7">
                  <c:v>0.44927038277067488</c:v>
                </c:pt>
                <c:pt idx="8">
                  <c:v>0.45867095910463085</c:v>
                </c:pt>
                <c:pt idx="9">
                  <c:v>0.45215677973852619</c:v>
                </c:pt>
                <c:pt idx="10">
                  <c:v>0.45236259814418273</c:v>
                </c:pt>
                <c:pt idx="11">
                  <c:v>0.46682630752829868</c:v>
                </c:pt>
                <c:pt idx="12">
                  <c:v>0.45507984016378533</c:v>
                </c:pt>
                <c:pt idx="13">
                  <c:v>0.46178462464066716</c:v>
                </c:pt>
                <c:pt idx="14">
                  <c:v>0.46465652622605103</c:v>
                </c:pt>
                <c:pt idx="15">
                  <c:v>0.450507400864957</c:v>
                </c:pt>
                <c:pt idx="16">
                  <c:v>0.45056130671109779</c:v>
                </c:pt>
                <c:pt idx="17">
                  <c:v>0.44256154896723432</c:v>
                </c:pt>
                <c:pt idx="18">
                  <c:v>0.4834184420676873</c:v>
                </c:pt>
                <c:pt idx="19">
                  <c:v>0.4891956149935569</c:v>
                </c:pt>
                <c:pt idx="20">
                  <c:v>0.44996313663039311</c:v>
                </c:pt>
                <c:pt idx="21">
                  <c:v>0.4931273433729722</c:v>
                </c:pt>
                <c:pt idx="22">
                  <c:v>0.44369722671329487</c:v>
                </c:pt>
                <c:pt idx="23">
                  <c:v>0.50405087000795301</c:v>
                </c:pt>
                <c:pt idx="24">
                  <c:v>0.44545501721125741</c:v>
                </c:pt>
                <c:pt idx="25">
                  <c:v>0.43621171176264406</c:v>
                </c:pt>
                <c:pt idx="26">
                  <c:v>0.42762442125123201</c:v>
                </c:pt>
                <c:pt idx="27">
                  <c:v>0.49141164477100924</c:v>
                </c:pt>
                <c:pt idx="28">
                  <c:v>0.4709696239695863</c:v>
                </c:pt>
                <c:pt idx="29">
                  <c:v>0.46038814103304165</c:v>
                </c:pt>
                <c:pt idx="30">
                  <c:v>0.43699340852034047</c:v>
                </c:pt>
                <c:pt idx="31">
                  <c:v>0.41623162926132462</c:v>
                </c:pt>
                <c:pt idx="32">
                  <c:v>0.40445154426482904</c:v>
                </c:pt>
                <c:pt idx="33">
                  <c:v>0.3998227496239477</c:v>
                </c:pt>
                <c:pt idx="34">
                  <c:v>0.40569773390745478</c:v>
                </c:pt>
                <c:pt idx="35">
                  <c:v>0.40504828556047501</c:v>
                </c:pt>
                <c:pt idx="36">
                  <c:v>0.41199762312715149</c:v>
                </c:pt>
                <c:pt idx="37">
                  <c:v>0.40776747163300675</c:v>
                </c:pt>
                <c:pt idx="38">
                  <c:v>0.42892176973078433</c:v>
                </c:pt>
                <c:pt idx="39">
                  <c:v>0.43029862015011294</c:v>
                </c:pt>
                <c:pt idx="40">
                  <c:v>0.43039487048977632</c:v>
                </c:pt>
                <c:pt idx="41">
                  <c:v>0.44170226538702562</c:v>
                </c:pt>
                <c:pt idx="42">
                  <c:v>0.40098370926643795</c:v>
                </c:pt>
                <c:pt idx="43">
                  <c:v>0.41243261384618624</c:v>
                </c:pt>
                <c:pt idx="44">
                  <c:v>0.40335669454707695</c:v>
                </c:pt>
                <c:pt idx="45">
                  <c:v>0.40066778143606496</c:v>
                </c:pt>
                <c:pt idx="46">
                  <c:v>0.38897694293027191</c:v>
                </c:pt>
                <c:pt idx="47">
                  <c:v>0.38592935293614844</c:v>
                </c:pt>
                <c:pt idx="48">
                  <c:v>0.39167353269035043</c:v>
                </c:pt>
                <c:pt idx="49">
                  <c:v>0.4005139504784771</c:v>
                </c:pt>
                <c:pt idx="50">
                  <c:v>0.40028569073977421</c:v>
                </c:pt>
                <c:pt idx="51">
                  <c:v>0.40147752649003343</c:v>
                </c:pt>
                <c:pt idx="52">
                  <c:v>0.3871504783609202</c:v>
                </c:pt>
                <c:pt idx="53">
                  <c:v>0.38566868396276321</c:v>
                </c:pt>
                <c:pt idx="54">
                  <c:v>0.39661346296320366</c:v>
                </c:pt>
                <c:pt idx="55">
                  <c:v>0.44105688203890075</c:v>
                </c:pt>
                <c:pt idx="56">
                  <c:v>0.40155853362659044</c:v>
                </c:pt>
                <c:pt idx="57">
                  <c:v>0.39972551661612887</c:v>
                </c:pt>
                <c:pt idx="58">
                  <c:v>0.3971566267643763</c:v>
                </c:pt>
                <c:pt idx="59">
                  <c:v>0.40201716473403754</c:v>
                </c:pt>
                <c:pt idx="60">
                  <c:v>0.39952186843049786</c:v>
                </c:pt>
                <c:pt idx="61">
                  <c:v>0.39216305412828062</c:v>
                </c:pt>
                <c:pt idx="62">
                  <c:v>0.38446067733528716</c:v>
                </c:pt>
                <c:pt idx="63">
                  <c:v>0.3708201626860686</c:v>
                </c:pt>
                <c:pt idx="64">
                  <c:v>0.35519976228041006</c:v>
                </c:pt>
                <c:pt idx="65">
                  <c:v>0.35422645846822565</c:v>
                </c:pt>
                <c:pt idx="66">
                  <c:v>0.35845631947600826</c:v>
                </c:pt>
                <c:pt idx="67">
                  <c:v>0.36029025858627617</c:v>
                </c:pt>
                <c:pt idx="68">
                  <c:v>0.36705550443637752</c:v>
                </c:pt>
                <c:pt idx="69">
                  <c:v>0.36737488225863796</c:v>
                </c:pt>
                <c:pt idx="70">
                  <c:v>0.3637404314401681</c:v>
                </c:pt>
                <c:pt idx="71">
                  <c:v>0.37133175801043372</c:v>
                </c:pt>
                <c:pt idx="72">
                  <c:v>0.38064487584117446</c:v>
                </c:pt>
                <c:pt idx="73">
                  <c:v>0.37796882120813091</c:v>
                </c:pt>
                <c:pt idx="74">
                  <c:v>0.37057299826617368</c:v>
                </c:pt>
                <c:pt idx="75">
                  <c:v>0.36770470767004643</c:v>
                </c:pt>
                <c:pt idx="76">
                  <c:v>0.37808528305267863</c:v>
                </c:pt>
                <c:pt idx="77">
                  <c:v>0.37983962983410891</c:v>
                </c:pt>
                <c:pt idx="78">
                  <c:v>0.3841088349630068</c:v>
                </c:pt>
                <c:pt idx="79">
                  <c:v>0.38600459834272149</c:v>
                </c:pt>
                <c:pt idx="80">
                  <c:v>0.38864028969294256</c:v>
                </c:pt>
                <c:pt idx="81">
                  <c:v>0.39657593324373658</c:v>
                </c:pt>
                <c:pt idx="82">
                  <c:v>0.41546935496992732</c:v>
                </c:pt>
                <c:pt idx="83">
                  <c:v>0.40296366898407715</c:v>
                </c:pt>
                <c:pt idx="84">
                  <c:v>0.40634392599725699</c:v>
                </c:pt>
                <c:pt idx="85">
                  <c:v>0.41287600179045797</c:v>
                </c:pt>
                <c:pt idx="86">
                  <c:v>0.40312676959603744</c:v>
                </c:pt>
                <c:pt idx="87">
                  <c:v>0.41188687546944636</c:v>
                </c:pt>
                <c:pt idx="88">
                  <c:v>0.4138130167782948</c:v>
                </c:pt>
                <c:pt idx="89">
                  <c:v>0.42597280989752506</c:v>
                </c:pt>
                <c:pt idx="90">
                  <c:v>0.44973478543687467</c:v>
                </c:pt>
                <c:pt idx="91">
                  <c:v>0.47036252544839374</c:v>
                </c:pt>
                <c:pt idx="92">
                  <c:v>0.45721899276865058</c:v>
                </c:pt>
                <c:pt idx="93">
                  <c:v>0.41660644187332374</c:v>
                </c:pt>
                <c:pt idx="94">
                  <c:v>0.40984491452057992</c:v>
                </c:pt>
                <c:pt idx="95">
                  <c:v>0.40011374211560335</c:v>
                </c:pt>
                <c:pt idx="96">
                  <c:v>0.41715378542966697</c:v>
                </c:pt>
                <c:pt idx="97">
                  <c:v>0.42980544682603838</c:v>
                </c:pt>
                <c:pt idx="98">
                  <c:v>0.4184392953800864</c:v>
                </c:pt>
                <c:pt idx="99">
                  <c:v>0.43104622300973078</c:v>
                </c:pt>
                <c:pt idx="100">
                  <c:v>0.43963551247287141</c:v>
                </c:pt>
                <c:pt idx="101">
                  <c:v>0.42125965027076917</c:v>
                </c:pt>
                <c:pt idx="102">
                  <c:v>0.42450082378785498</c:v>
                </c:pt>
                <c:pt idx="103">
                  <c:v>0.44750156066277391</c:v>
                </c:pt>
                <c:pt idx="104">
                  <c:v>0.46339272856807212</c:v>
                </c:pt>
                <c:pt idx="105">
                  <c:v>0.44859987523883904</c:v>
                </c:pt>
                <c:pt idx="106">
                  <c:v>0.43380565316190439</c:v>
                </c:pt>
                <c:pt idx="107">
                  <c:v>0.4407422004546831</c:v>
                </c:pt>
                <c:pt idx="108">
                  <c:v>0.44136894853420838</c:v>
                </c:pt>
                <c:pt idx="109">
                  <c:v>0.42910409849811909</c:v>
                </c:pt>
                <c:pt idx="110">
                  <c:v>0.42570177134125214</c:v>
                </c:pt>
                <c:pt idx="111">
                  <c:v>0.4321301669107605</c:v>
                </c:pt>
                <c:pt idx="112">
                  <c:v>0.41390274481818118</c:v>
                </c:pt>
                <c:pt idx="113">
                  <c:v>0.43657608557647715</c:v>
                </c:pt>
                <c:pt idx="114">
                  <c:v>0.44807785663691196</c:v>
                </c:pt>
                <c:pt idx="115">
                  <c:v>0.44593929866375925</c:v>
                </c:pt>
                <c:pt idx="116">
                  <c:v>0.45238125087758008</c:v>
                </c:pt>
                <c:pt idx="117">
                  <c:v>0.43775501147472384</c:v>
                </c:pt>
                <c:pt idx="118">
                  <c:v>0.41902556483937226</c:v>
                </c:pt>
                <c:pt idx="119">
                  <c:v>0.40573791708553303</c:v>
                </c:pt>
                <c:pt idx="120">
                  <c:v>0.40630716297436198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10-420F-8B21-EBB2E5405229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Ratios!$C$2:$C$122</c:f>
              <c:numCache>
                <c:formatCode>General</c:formatCode>
                <c:ptCount val="121"/>
                <c:pt idx="0">
                  <c:v>0.94097408378513292</c:v>
                </c:pt>
                <c:pt idx="1">
                  <c:v>0.9617755747972595</c:v>
                </c:pt>
                <c:pt idx="2">
                  <c:v>0.95811667057791838</c:v>
                </c:pt>
                <c:pt idx="3">
                  <c:v>0.95068536175487484</c:v>
                </c:pt>
                <c:pt idx="4">
                  <c:v>0.9641160843098916</c:v>
                </c:pt>
                <c:pt idx="5">
                  <c:v>0.95912269387502214</c:v>
                </c:pt>
                <c:pt idx="6">
                  <c:v>0.97119416885738163</c:v>
                </c:pt>
                <c:pt idx="7">
                  <c:v>0.96178717210676146</c:v>
                </c:pt>
                <c:pt idx="8">
                  <c:v>0.97276756719802193</c:v>
                </c:pt>
                <c:pt idx="9">
                  <c:v>0.96346994713828882</c:v>
                </c:pt>
                <c:pt idx="10">
                  <c:v>0.96099708384661142</c:v>
                </c:pt>
                <c:pt idx="11">
                  <c:v>0.99708886964560961</c:v>
                </c:pt>
                <c:pt idx="12">
                  <c:v>1.0052658582730549</c:v>
                </c:pt>
                <c:pt idx="13">
                  <c:v>1.0218391301755712</c:v>
                </c:pt>
                <c:pt idx="14">
                  <c:v>1.0114998766668117</c:v>
                </c:pt>
                <c:pt idx="15">
                  <c:v>1.0188786402807815</c:v>
                </c:pt>
                <c:pt idx="16">
                  <c:v>1.0209719894110378</c:v>
                </c:pt>
                <c:pt idx="17">
                  <c:v>1.0140579027623147</c:v>
                </c:pt>
                <c:pt idx="18">
                  <c:v>1.0073674993255508</c:v>
                </c:pt>
                <c:pt idx="19">
                  <c:v>0.98171695404362458</c:v>
                </c:pt>
                <c:pt idx="20">
                  <c:v>0.99743691844366023</c:v>
                </c:pt>
                <c:pt idx="21">
                  <c:v>0.98874994292498064</c:v>
                </c:pt>
                <c:pt idx="22">
                  <c:v>0.99519873419609628</c:v>
                </c:pt>
                <c:pt idx="23">
                  <c:v>0.99913226959391699</c:v>
                </c:pt>
                <c:pt idx="24">
                  <c:v>0.9985373574886951</c:v>
                </c:pt>
                <c:pt idx="25">
                  <c:v>1.0008784143846801</c:v>
                </c:pt>
                <c:pt idx="26">
                  <c:v>0.98973298644864449</c:v>
                </c:pt>
                <c:pt idx="27">
                  <c:v>0.99049551299143868</c:v>
                </c:pt>
                <c:pt idx="28">
                  <c:v>0.99933649767094246</c:v>
                </c:pt>
                <c:pt idx="29">
                  <c:v>0.98575267337477124</c:v>
                </c:pt>
                <c:pt idx="30">
                  <c:v>0.9924976634708188</c:v>
                </c:pt>
                <c:pt idx="31">
                  <c:v>0.97973400886637108</c:v>
                </c:pt>
                <c:pt idx="32">
                  <c:v>0.96091316433662455</c:v>
                </c:pt>
                <c:pt idx="33">
                  <c:v>0.95886688467427483</c:v>
                </c:pt>
                <c:pt idx="34">
                  <c:v>0.95359573060788105</c:v>
                </c:pt>
                <c:pt idx="35">
                  <c:v>0.95154115588675858</c:v>
                </c:pt>
                <c:pt idx="36">
                  <c:v>0.96448516740238321</c:v>
                </c:pt>
                <c:pt idx="37">
                  <c:v>0.96372579211591847</c:v>
                </c:pt>
                <c:pt idx="38">
                  <c:v>0.97087490530219933</c:v>
                </c:pt>
                <c:pt idx="39">
                  <c:v>0.96282758031352833</c:v>
                </c:pt>
                <c:pt idx="40">
                  <c:v>0.95593808032162786</c:v>
                </c:pt>
                <c:pt idx="41">
                  <c:v>0.96157900696833598</c:v>
                </c:pt>
                <c:pt idx="42">
                  <c:v>0.95948247415173604</c:v>
                </c:pt>
                <c:pt idx="43">
                  <c:v>0.95969255534417008</c:v>
                </c:pt>
                <c:pt idx="44">
                  <c:v>0.9699865997097088</c:v>
                </c:pt>
                <c:pt idx="45">
                  <c:v>0.97735231570502623</c:v>
                </c:pt>
                <c:pt idx="46">
                  <c:v>0.9679492549610047</c:v>
                </c:pt>
                <c:pt idx="47">
                  <c:v>0.96717621446231861</c:v>
                </c:pt>
                <c:pt idx="48">
                  <c:v>0.96764889577367541</c:v>
                </c:pt>
                <c:pt idx="49">
                  <c:v>0.96475234418346856</c:v>
                </c:pt>
                <c:pt idx="50">
                  <c:v>0.95167772964987385</c:v>
                </c:pt>
                <c:pt idx="51">
                  <c:v>0.93197608160393952</c:v>
                </c:pt>
                <c:pt idx="52">
                  <c:v>0.9294315832836787</c:v>
                </c:pt>
                <c:pt idx="53">
                  <c:v>0.94011548618025342</c:v>
                </c:pt>
                <c:pt idx="54">
                  <c:v>0.95253325125503996</c:v>
                </c:pt>
                <c:pt idx="55">
                  <c:v>0.94802247439851794</c:v>
                </c:pt>
                <c:pt idx="56">
                  <c:v>0.92663722384502989</c:v>
                </c:pt>
                <c:pt idx="57">
                  <c:v>0.92503483180326074</c:v>
                </c:pt>
                <c:pt idx="58">
                  <c:v>0.90521989059554353</c:v>
                </c:pt>
                <c:pt idx="59">
                  <c:v>0.90598075066454975</c:v>
                </c:pt>
                <c:pt idx="60">
                  <c:v>0.92213220549343289</c:v>
                </c:pt>
                <c:pt idx="61">
                  <c:v>0.95764575577427991</c:v>
                </c:pt>
                <c:pt idx="62">
                  <c:v>0.9525776138634241</c:v>
                </c:pt>
                <c:pt idx="63">
                  <c:v>0.95017842271902542</c:v>
                </c:pt>
                <c:pt idx="64">
                  <c:v>0.94108912580927784</c:v>
                </c:pt>
                <c:pt idx="65">
                  <c:v>0.92426031615498627</c:v>
                </c:pt>
                <c:pt idx="66">
                  <c:v>0.92853131800671895</c:v>
                </c:pt>
                <c:pt idx="67">
                  <c:v>0.93993985457895313</c:v>
                </c:pt>
                <c:pt idx="68">
                  <c:v>0.93763379981637074</c:v>
                </c:pt>
                <c:pt idx="69">
                  <c:v>0.94499487172938512</c:v>
                </c:pt>
                <c:pt idx="70">
                  <c:v>0.94847735087717266</c:v>
                </c:pt>
                <c:pt idx="71">
                  <c:v>0.94110925664398515</c:v>
                </c:pt>
                <c:pt idx="72">
                  <c:v>0.93511504041337568</c:v>
                </c:pt>
                <c:pt idx="73">
                  <c:v>0.91655178188024145</c:v>
                </c:pt>
                <c:pt idx="74">
                  <c:v>0.92842942117390648</c:v>
                </c:pt>
                <c:pt idx="75">
                  <c:v>0.94519728017290072</c:v>
                </c:pt>
                <c:pt idx="76">
                  <c:v>0.95256283610654646</c:v>
                </c:pt>
                <c:pt idx="77">
                  <c:v>0.94138072604054635</c:v>
                </c:pt>
                <c:pt idx="78">
                  <c:v>0.93364974582600524</c:v>
                </c:pt>
                <c:pt idx="79">
                  <c:v>0.91735835519635101</c:v>
                </c:pt>
                <c:pt idx="80">
                  <c:v>0.89809869293490063</c:v>
                </c:pt>
                <c:pt idx="81">
                  <c:v>0.87805089282022575</c:v>
                </c:pt>
                <c:pt idx="82">
                  <c:v>0.87479599212029302</c:v>
                </c:pt>
                <c:pt idx="83">
                  <c:v>0.90607170141747284</c:v>
                </c:pt>
                <c:pt idx="84">
                  <c:v>0.9274980783223622</c:v>
                </c:pt>
                <c:pt idx="85">
                  <c:v>0.94486528855273433</c:v>
                </c:pt>
                <c:pt idx="86">
                  <c:v>0.93374864715958383</c:v>
                </c:pt>
                <c:pt idx="87">
                  <c:v>0.9122884046187858</c:v>
                </c:pt>
                <c:pt idx="88">
                  <c:v>0.89313209968883966</c:v>
                </c:pt>
                <c:pt idx="89">
                  <c:v>0.89493040006013536</c:v>
                </c:pt>
                <c:pt idx="90">
                  <c:v>0.8826166397190246</c:v>
                </c:pt>
                <c:pt idx="91">
                  <c:v>0.89058515234358404</c:v>
                </c:pt>
                <c:pt idx="92">
                  <c:v>0.88656287333839012</c:v>
                </c:pt>
                <c:pt idx="93">
                  <c:v>0.90505156348218008</c:v>
                </c:pt>
                <c:pt idx="94">
                  <c:v>0.89374845426354688</c:v>
                </c:pt>
                <c:pt idx="95">
                  <c:v>0.90373814170256384</c:v>
                </c:pt>
                <c:pt idx="96">
                  <c:v>0.91215930099848319</c:v>
                </c:pt>
                <c:pt idx="97">
                  <c:v>0.91019439847078021</c:v>
                </c:pt>
                <c:pt idx="98">
                  <c:v>0.89305257273984295</c:v>
                </c:pt>
                <c:pt idx="99">
                  <c:v>0.89109314379801796</c:v>
                </c:pt>
                <c:pt idx="100">
                  <c:v>0.88746585552081647</c:v>
                </c:pt>
                <c:pt idx="101">
                  <c:v>0.88998689506851447</c:v>
                </c:pt>
                <c:pt idx="102">
                  <c:v>0.88613199594210357</c:v>
                </c:pt>
                <c:pt idx="103">
                  <c:v>0.88743206697085375</c:v>
                </c:pt>
                <c:pt idx="104">
                  <c:v>0.90253644428364022</c:v>
                </c:pt>
                <c:pt idx="105">
                  <c:v>0.91453500184574166</c:v>
                </c:pt>
                <c:pt idx="106">
                  <c:v>0.92739151264761877</c:v>
                </c:pt>
                <c:pt idx="107">
                  <c:v>0.92479937804736256</c:v>
                </c:pt>
                <c:pt idx="108">
                  <c:v>0.91273037120514555</c:v>
                </c:pt>
                <c:pt idx="109">
                  <c:v>0.90124420676149042</c:v>
                </c:pt>
                <c:pt idx="110">
                  <c:v>0.89459757416912467</c:v>
                </c:pt>
                <c:pt idx="111">
                  <c:v>0.89001552404031625</c:v>
                </c:pt>
                <c:pt idx="112">
                  <c:v>0.89927098694048568</c:v>
                </c:pt>
                <c:pt idx="113">
                  <c:v>0.9106198731696602</c:v>
                </c:pt>
                <c:pt idx="114">
                  <c:v>0.90300514182946812</c:v>
                </c:pt>
                <c:pt idx="115">
                  <c:v>0.88886803717249974</c:v>
                </c:pt>
                <c:pt idx="116">
                  <c:v>0.87476878116351298</c:v>
                </c:pt>
                <c:pt idx="117">
                  <c:v>0.89590458566265874</c:v>
                </c:pt>
                <c:pt idx="118">
                  <c:v>0.92782494025989326</c:v>
                </c:pt>
                <c:pt idx="119">
                  <c:v>0.92102352783404251</c:v>
                </c:pt>
                <c:pt idx="120">
                  <c:v>0.90497269482409848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10-420F-8B21-EBB2E5405229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Ratios!$D$2:$D$122</c:f>
              <c:numCache>
                <c:formatCode>General</c:formatCode>
                <c:ptCount val="121"/>
                <c:pt idx="0">
                  <c:v>1.0908475262322137</c:v>
                </c:pt>
                <c:pt idx="1">
                  <c:v>1.3112073701559397</c:v>
                </c:pt>
                <c:pt idx="2">
                  <c:v>1.2798342655893928</c:v>
                </c:pt>
                <c:pt idx="3">
                  <c:v>1.2482994759588284</c:v>
                </c:pt>
                <c:pt idx="4">
                  <c:v>1.2928826509426126</c:v>
                </c:pt>
                <c:pt idx="5">
                  <c:v>1.2633691172560488</c:v>
                </c:pt>
                <c:pt idx="6">
                  <c:v>1.3432848468927294</c:v>
                </c:pt>
                <c:pt idx="7">
                  <c:v>1.2971708284814765</c:v>
                </c:pt>
                <c:pt idx="8">
                  <c:v>1.3463986661385263</c:v>
                </c:pt>
                <c:pt idx="9">
                  <c:v>1.2662699621816358</c:v>
                </c:pt>
                <c:pt idx="10">
                  <c:v>1.2908462789017343</c:v>
                </c:pt>
                <c:pt idx="11">
                  <c:v>1.3461632315951497</c:v>
                </c:pt>
                <c:pt idx="12">
                  <c:v>1.3100626954965784</c:v>
                </c:pt>
                <c:pt idx="13">
                  <c:v>1.4953688962145761</c:v>
                </c:pt>
                <c:pt idx="14">
                  <c:v>1.519043710433708</c:v>
                </c:pt>
                <c:pt idx="15">
                  <c:v>1.5417911824386645</c:v>
                </c:pt>
                <c:pt idx="16">
                  <c:v>1.4128860427491785</c:v>
                </c:pt>
                <c:pt idx="17">
                  <c:v>1.5429610933598259</c:v>
                </c:pt>
                <c:pt idx="18">
                  <c:v>1.3737745766719411</c:v>
                </c:pt>
                <c:pt idx="19">
                  <c:v>1.3987880484599995</c:v>
                </c:pt>
                <c:pt idx="20">
                  <c:v>1.4078718070582534</c:v>
                </c:pt>
                <c:pt idx="21">
                  <c:v>1.1946268905771271</c:v>
                </c:pt>
                <c:pt idx="22">
                  <c:v>1.3420875993836088</c:v>
                </c:pt>
                <c:pt idx="23">
                  <c:v>1.3440414171564175</c:v>
                </c:pt>
                <c:pt idx="24">
                  <c:v>1.2630766856966518</c:v>
                </c:pt>
                <c:pt idx="25">
                  <c:v>1.2689625227278896</c:v>
                </c:pt>
                <c:pt idx="26">
                  <c:v>1.1909983895507645</c:v>
                </c:pt>
                <c:pt idx="27">
                  <c:v>1.2684419466040779</c:v>
                </c:pt>
                <c:pt idx="28">
                  <c:v>1.1996209728363867</c:v>
                </c:pt>
                <c:pt idx="29">
                  <c:v>1.1551580772428922</c:v>
                </c:pt>
                <c:pt idx="30">
                  <c:v>1.2621002572843036</c:v>
                </c:pt>
                <c:pt idx="31">
                  <c:v>1.1838457920238199</c:v>
                </c:pt>
                <c:pt idx="32">
                  <c:v>1.1303455886730074</c:v>
                </c:pt>
                <c:pt idx="33">
                  <c:v>1.1457122800661217</c:v>
                </c:pt>
                <c:pt idx="34">
                  <c:v>1.1577777575768595</c:v>
                </c:pt>
                <c:pt idx="35">
                  <c:v>1.1155178549708762</c:v>
                </c:pt>
                <c:pt idx="36">
                  <c:v>1.1920199848627666</c:v>
                </c:pt>
                <c:pt idx="37">
                  <c:v>1.1743417165706398</c:v>
                </c:pt>
                <c:pt idx="38">
                  <c:v>1.1532975189427823</c:v>
                </c:pt>
                <c:pt idx="39">
                  <c:v>1.15151872576125</c:v>
                </c:pt>
                <c:pt idx="40">
                  <c:v>1.1778753706863907</c:v>
                </c:pt>
                <c:pt idx="41">
                  <c:v>1.1415224831818718</c:v>
                </c:pt>
                <c:pt idx="42">
                  <c:v>1.2495981977279285</c:v>
                </c:pt>
                <c:pt idx="43">
                  <c:v>1.1615282967283331</c:v>
                </c:pt>
                <c:pt idx="44">
                  <c:v>1.1824951143941163</c:v>
                </c:pt>
                <c:pt idx="45">
                  <c:v>1.137060362281189</c:v>
                </c:pt>
                <c:pt idx="46">
                  <c:v>1.1683239300520558</c:v>
                </c:pt>
                <c:pt idx="47">
                  <c:v>1.1340922614523297</c:v>
                </c:pt>
                <c:pt idx="48">
                  <c:v>1.1182972862236404</c:v>
                </c:pt>
                <c:pt idx="49">
                  <c:v>1.0608077864859884</c:v>
                </c:pt>
                <c:pt idx="50">
                  <c:v>1.0315907906891224</c:v>
                </c:pt>
                <c:pt idx="51">
                  <c:v>1.0089746234784402</c:v>
                </c:pt>
                <c:pt idx="52">
                  <c:v>1.1045719888106351</c:v>
                </c:pt>
                <c:pt idx="53">
                  <c:v>1.2225807489531479</c:v>
                </c:pt>
                <c:pt idx="54">
                  <c:v>1.2279194086700733</c:v>
                </c:pt>
                <c:pt idx="55">
                  <c:v>1.1678693001336962</c:v>
                </c:pt>
                <c:pt idx="56">
                  <c:v>1.0581893019105033</c:v>
                </c:pt>
                <c:pt idx="57">
                  <c:v>1.0933182467841831</c:v>
                </c:pt>
                <c:pt idx="58">
                  <c:v>1.2296675373598449</c:v>
                </c:pt>
                <c:pt idx="59">
                  <c:v>1.2942965158038251</c:v>
                </c:pt>
                <c:pt idx="60">
                  <c:v>1.3933790215450121</c:v>
                </c:pt>
                <c:pt idx="61">
                  <c:v>1.571958941035114</c:v>
                </c:pt>
                <c:pt idx="62">
                  <c:v>1.263299803907328</c:v>
                </c:pt>
                <c:pt idx="63">
                  <c:v>1.1241909676027471</c:v>
                </c:pt>
                <c:pt idx="64">
                  <c:v>1.2638557446789809</c:v>
                </c:pt>
                <c:pt idx="65">
                  <c:v>1.2382753805087592</c:v>
                </c:pt>
                <c:pt idx="66">
                  <c:v>1.3248964353531312</c:v>
                </c:pt>
                <c:pt idx="67">
                  <c:v>1.2462773895534762</c:v>
                </c:pt>
                <c:pt idx="68">
                  <c:v>1.0961243552209676</c:v>
                </c:pt>
                <c:pt idx="69">
                  <c:v>1.1160304278037545</c:v>
                </c:pt>
                <c:pt idx="70">
                  <c:v>1.2022149837133553</c:v>
                </c:pt>
                <c:pt idx="71">
                  <c:v>1.0960113689336646</c:v>
                </c:pt>
                <c:pt idx="72">
                  <c:v>1.1377825959301671</c:v>
                </c:pt>
                <c:pt idx="73">
                  <c:v>1.2984849238392782</c:v>
                </c:pt>
                <c:pt idx="74">
                  <c:v>1.4128412868128968</c:v>
                </c:pt>
                <c:pt idx="75">
                  <c:v>1.5335361277163115</c:v>
                </c:pt>
                <c:pt idx="76">
                  <c:v>1.5237310793910908</c:v>
                </c:pt>
                <c:pt idx="77">
                  <c:v>1.4043375179095312</c:v>
                </c:pt>
                <c:pt idx="78">
                  <c:v>1.2228000085457305</c:v>
                </c:pt>
                <c:pt idx="79">
                  <c:v>1.1998288766429326</c:v>
                </c:pt>
                <c:pt idx="80">
                  <c:v>1.0478519906806401</c:v>
                </c:pt>
                <c:pt idx="81">
                  <c:v>0.98444230010088163</c:v>
                </c:pt>
                <c:pt idx="82">
                  <c:v>0.98712335002275842</c:v>
                </c:pt>
                <c:pt idx="83">
                  <c:v>1.1483126998977393</c:v>
                </c:pt>
                <c:pt idx="84">
                  <c:v>1.1824142702283482</c:v>
                </c:pt>
                <c:pt idx="85">
                  <c:v>1.2331499156761059</c:v>
                </c:pt>
                <c:pt idx="86">
                  <c:v>1.1605592558824718</c:v>
                </c:pt>
                <c:pt idx="87">
                  <c:v>1.0305408844178787</c:v>
                </c:pt>
                <c:pt idx="88">
                  <c:v>1.078944376997822</c:v>
                </c:pt>
                <c:pt idx="89">
                  <c:v>0.93220930683596026</c:v>
                </c:pt>
                <c:pt idx="90">
                  <c:v>0.92798333457578541</c:v>
                </c:pt>
                <c:pt idx="91">
                  <c:v>1.0224964264693517</c:v>
                </c:pt>
                <c:pt idx="92">
                  <c:v>1.0643121574977983</c:v>
                </c:pt>
                <c:pt idx="93">
                  <c:v>1.1058292402910737</c:v>
                </c:pt>
                <c:pt idx="94">
                  <c:v>1.0087778816159494</c:v>
                </c:pt>
                <c:pt idx="95">
                  <c:v>1.0753716957302077</c:v>
                </c:pt>
                <c:pt idx="96">
                  <c:v>1.1286198144902133</c:v>
                </c:pt>
                <c:pt idx="97">
                  <c:v>1.198171413536802</c:v>
                </c:pt>
                <c:pt idx="98">
                  <c:v>0.66104203670811124</c:v>
                </c:pt>
                <c:pt idx="99">
                  <c:v>1.0484958540267355</c:v>
                </c:pt>
                <c:pt idx="100">
                  <c:v>1.1068979742492997</c:v>
                </c:pt>
                <c:pt idx="101">
                  <c:v>1.1016885749332312</c:v>
                </c:pt>
                <c:pt idx="102">
                  <c:v>1.0981350422033516</c:v>
                </c:pt>
                <c:pt idx="103">
                  <c:v>1.0979053365619997</c:v>
                </c:pt>
                <c:pt idx="104">
                  <c:v>1.0762424656986636</c:v>
                </c:pt>
                <c:pt idx="105">
                  <c:v>1.2292693253578604</c:v>
                </c:pt>
                <c:pt idx="106">
                  <c:v>1.2054582788538872</c:v>
                </c:pt>
                <c:pt idx="107">
                  <c:v>1.2231536709193265</c:v>
                </c:pt>
                <c:pt idx="108">
                  <c:v>1.0615139882204461</c:v>
                </c:pt>
                <c:pt idx="109">
                  <c:v>0.96491712707182309</c:v>
                </c:pt>
                <c:pt idx="110">
                  <c:v>0.95913838007147001</c:v>
                </c:pt>
                <c:pt idx="111">
                  <c:v>1.0645654701033991</c:v>
                </c:pt>
                <c:pt idx="112">
                  <c:v>1.2013391194302458</c:v>
                </c:pt>
                <c:pt idx="113">
                  <c:v>1.1336360210655956</c:v>
                </c:pt>
                <c:pt idx="114">
                  <c:v>1.0842798790127293</c:v>
                </c:pt>
                <c:pt idx="115">
                  <c:v>1.0574552755494333</c:v>
                </c:pt>
                <c:pt idx="116">
                  <c:v>1.0332427027391413</c:v>
                </c:pt>
                <c:pt idx="117">
                  <c:v>1.0660801469521923</c:v>
                </c:pt>
                <c:pt idx="118">
                  <c:v>1.0751407137667521</c:v>
                </c:pt>
                <c:pt idx="119">
                  <c:v>1.1570434821014508</c:v>
                </c:pt>
                <c:pt idx="120">
                  <c:v>1.1267460240652925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110-420F-8B21-EBB2E5405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Ratios!$B$1</c:f>
              <c:strCache>
                <c:ptCount val="1"/>
                <c:pt idx="0">
                  <c:v>Edge Area / Centre Area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Ratios2!$B$2:$B$122</c:f>
              <c:numCache>
                <c:formatCode>General</c:formatCode>
                <c:ptCount val="121"/>
                <c:pt idx="0">
                  <c:v>0.23989721086574453</c:v>
                </c:pt>
                <c:pt idx="1">
                  <c:v>0.24117753962929522</c:v>
                </c:pt>
                <c:pt idx="2">
                  <c:v>0.24123815855244432</c:v>
                </c:pt>
                <c:pt idx="3">
                  <c:v>0.23794154185830355</c:v>
                </c:pt>
                <c:pt idx="4">
                  <c:v>0.23773979496513442</c:v>
                </c:pt>
                <c:pt idx="5">
                  <c:v>0.24126667802308088</c:v>
                </c:pt>
                <c:pt idx="6">
                  <c:v>0.23782909145989495</c:v>
                </c:pt>
                <c:pt idx="7">
                  <c:v>0.23374628937422343</c:v>
                </c:pt>
                <c:pt idx="8">
                  <c:v>0.23636759841971108</c:v>
                </c:pt>
                <c:pt idx="9">
                  <c:v>0.23512009557344063</c:v>
                </c:pt>
                <c:pt idx="10">
                  <c:v>0.23924021172607141</c:v>
                </c:pt>
                <c:pt idx="11">
                  <c:v>0.2396045655166765</c:v>
                </c:pt>
                <c:pt idx="12">
                  <c:v>0.23185935198445956</c:v>
                </c:pt>
                <c:pt idx="13">
                  <c:v>0.24109462496278383</c:v>
                </c:pt>
                <c:pt idx="14">
                  <c:v>0.24301352520542222</c:v>
                </c:pt>
                <c:pt idx="15">
                  <c:v>0.23392378438168851</c:v>
                </c:pt>
                <c:pt idx="16">
                  <c:v>0.23639453935829269</c:v>
                </c:pt>
                <c:pt idx="17">
                  <c:v>0.22840652581830004</c:v>
                </c:pt>
                <c:pt idx="18">
                  <c:v>0.22819064688229412</c:v>
                </c:pt>
                <c:pt idx="19">
                  <c:v>0.22409608161892486</c:v>
                </c:pt>
                <c:pt idx="20">
                  <c:v>0.22673333493327327</c:v>
                </c:pt>
                <c:pt idx="21">
                  <c:v>0.2257783686224549</c:v>
                </c:pt>
                <c:pt idx="22">
                  <c:v>0.23155104174445526</c:v>
                </c:pt>
                <c:pt idx="23">
                  <c:v>0.2286519762531731</c:v>
                </c:pt>
                <c:pt idx="24">
                  <c:v>0.22461214811189564</c:v>
                </c:pt>
                <c:pt idx="25">
                  <c:v>0.22397336253260072</c:v>
                </c:pt>
                <c:pt idx="26">
                  <c:v>0.22481486008230819</c:v>
                </c:pt>
                <c:pt idx="27">
                  <c:v>0.223460609135883</c:v>
                </c:pt>
                <c:pt idx="28">
                  <c:v>0.22234599275676731</c:v>
                </c:pt>
                <c:pt idx="29">
                  <c:v>0.21835045202904724</c:v>
                </c:pt>
                <c:pt idx="30">
                  <c:v>0.21757893470863313</c:v>
                </c:pt>
                <c:pt idx="31">
                  <c:v>0.21450661167201288</c:v>
                </c:pt>
                <c:pt idx="32">
                  <c:v>0.2107692917862006</c:v>
                </c:pt>
                <c:pt idx="33">
                  <c:v>0.21234206674057021</c:v>
                </c:pt>
                <c:pt idx="34">
                  <c:v>0.22190203273674466</c:v>
                </c:pt>
                <c:pt idx="35">
                  <c:v>0.22248385180586844</c:v>
                </c:pt>
                <c:pt idx="36">
                  <c:v>0.22802218074680941</c:v>
                </c:pt>
                <c:pt idx="37">
                  <c:v>0.22616654246659554</c:v>
                </c:pt>
                <c:pt idx="38">
                  <c:v>0.23188692822698953</c:v>
                </c:pt>
                <c:pt idx="39">
                  <c:v>0.22714248830282305</c:v>
                </c:pt>
                <c:pt idx="40">
                  <c:v>0.2227355660474595</c:v>
                </c:pt>
                <c:pt idx="41">
                  <c:v>0.21751808154999749</c:v>
                </c:pt>
                <c:pt idx="42">
                  <c:v>0.21793062203086036</c:v>
                </c:pt>
                <c:pt idx="43">
                  <c:v>0.21306083518038321</c:v>
                </c:pt>
                <c:pt idx="44">
                  <c:v>0.20774351888533524</c:v>
                </c:pt>
                <c:pt idx="45">
                  <c:v>0.20232677314266892</c:v>
                </c:pt>
                <c:pt idx="46">
                  <c:v>0.20149081459942525</c:v>
                </c:pt>
                <c:pt idx="47">
                  <c:v>0.20148364311941883</c:v>
                </c:pt>
                <c:pt idx="48">
                  <c:v>0.20424378797695553</c:v>
                </c:pt>
                <c:pt idx="49">
                  <c:v>0.20480151524886397</c:v>
                </c:pt>
                <c:pt idx="50">
                  <c:v>0.20741051729070509</c:v>
                </c:pt>
                <c:pt idx="51">
                  <c:v>0.21290557945247551</c:v>
                </c:pt>
                <c:pt idx="52">
                  <c:v>0.21319027090544856</c:v>
                </c:pt>
                <c:pt idx="53">
                  <c:v>0.21067842487465474</c:v>
                </c:pt>
                <c:pt idx="54">
                  <c:v>0.21009405112536478</c:v>
                </c:pt>
                <c:pt idx="55">
                  <c:v>0.21000359887109096</c:v>
                </c:pt>
                <c:pt idx="56">
                  <c:v>0.21453864340541298</c:v>
                </c:pt>
                <c:pt idx="57">
                  <c:v>0.21379376676422576</c:v>
                </c:pt>
                <c:pt idx="58">
                  <c:v>0.22172806296995029</c:v>
                </c:pt>
                <c:pt idx="59">
                  <c:v>0.22106289262762652</c:v>
                </c:pt>
                <c:pt idx="60">
                  <c:v>0.21836678452905761</c:v>
                </c:pt>
                <c:pt idx="61">
                  <c:v>0.21415954952486443</c:v>
                </c:pt>
                <c:pt idx="62">
                  <c:v>0.20869238919300725</c:v>
                </c:pt>
                <c:pt idx="63">
                  <c:v>0.19983446842793434</c:v>
                </c:pt>
                <c:pt idx="64">
                  <c:v>0.19373379448265712</c:v>
                </c:pt>
                <c:pt idx="65">
                  <c:v>0.19338026770722272</c:v>
                </c:pt>
                <c:pt idx="66">
                  <c:v>0.19420679193622037</c:v>
                </c:pt>
                <c:pt idx="67">
                  <c:v>0.194165989343448</c:v>
                </c:pt>
                <c:pt idx="68">
                  <c:v>0.19850336093230489</c:v>
                </c:pt>
                <c:pt idx="69">
                  <c:v>0.19786955977822554</c:v>
                </c:pt>
                <c:pt idx="70">
                  <c:v>0.19906171527317074</c:v>
                </c:pt>
                <c:pt idx="71">
                  <c:v>0.20315734989648032</c:v>
                </c:pt>
                <c:pt idx="72">
                  <c:v>0.20712611645872375</c:v>
                </c:pt>
                <c:pt idx="73">
                  <c:v>0.20859912534876809</c:v>
                </c:pt>
                <c:pt idx="74">
                  <c:v>0.20437655867055596</c:v>
                </c:pt>
                <c:pt idx="75">
                  <c:v>0.20416594892794382</c:v>
                </c:pt>
                <c:pt idx="76">
                  <c:v>0.20654347480953067</c:v>
                </c:pt>
                <c:pt idx="77">
                  <c:v>0.20614745374050492</c:v>
                </c:pt>
                <c:pt idx="78">
                  <c:v>0.20942083113860815</c:v>
                </c:pt>
                <c:pt idx="79">
                  <c:v>0.20932326212501018</c:v>
                </c:pt>
                <c:pt idx="80">
                  <c:v>0.21483511376854247</c:v>
                </c:pt>
                <c:pt idx="81">
                  <c:v>0.2147186573037109</c:v>
                </c:pt>
                <c:pt idx="82">
                  <c:v>0.22802075155097828</c:v>
                </c:pt>
                <c:pt idx="83">
                  <c:v>0.22007847771414721</c:v>
                </c:pt>
                <c:pt idx="84">
                  <c:v>0.21832375356420072</c:v>
                </c:pt>
                <c:pt idx="85">
                  <c:v>0.22161530749295349</c:v>
                </c:pt>
                <c:pt idx="86">
                  <c:v>0.21598969145966068</c:v>
                </c:pt>
                <c:pt idx="87">
                  <c:v>0.22248984631005675</c:v>
                </c:pt>
                <c:pt idx="88">
                  <c:v>0.22167902350640567</c:v>
                </c:pt>
                <c:pt idx="89">
                  <c:v>0.23782559015875332</c:v>
                </c:pt>
                <c:pt idx="90">
                  <c:v>0.25765456139320925</c:v>
                </c:pt>
                <c:pt idx="91">
                  <c:v>0.2647363507694161</c:v>
                </c:pt>
                <c:pt idx="92">
                  <c:v>0.25076317810190268</c:v>
                </c:pt>
                <c:pt idx="93">
                  <c:v>0.22968954708228603</c:v>
                </c:pt>
                <c:pt idx="94">
                  <c:v>0.22278345858486304</c:v>
                </c:pt>
                <c:pt idx="95">
                  <c:v>0.21707679886049738</c:v>
                </c:pt>
                <c:pt idx="96">
                  <c:v>0.22147246043458149</c:v>
                </c:pt>
                <c:pt idx="97">
                  <c:v>0.23386687270127704</c:v>
                </c:pt>
                <c:pt idx="98">
                  <c:v>0.22773036056436161</c:v>
                </c:pt>
                <c:pt idx="99">
                  <c:v>0.23317397995661712</c:v>
                </c:pt>
                <c:pt idx="100">
                  <c:v>0.23281136263828814</c:v>
                </c:pt>
                <c:pt idx="101">
                  <c:v>0.22972145761874932</c:v>
                </c:pt>
                <c:pt idx="102">
                  <c:v>0.22987097393931097</c:v>
                </c:pt>
                <c:pt idx="103">
                  <c:v>0.24578655459752888</c:v>
                </c:pt>
                <c:pt idx="104">
                  <c:v>0.26414929716046942</c:v>
                </c:pt>
                <c:pt idx="105">
                  <c:v>0.25822997485916332</c:v>
                </c:pt>
                <c:pt idx="106">
                  <c:v>0.23406214224186889</c:v>
                </c:pt>
                <c:pt idx="107">
                  <c:v>0.2393918981016257</c:v>
                </c:pt>
                <c:pt idx="108">
                  <c:v>0.24120795688650451</c:v>
                </c:pt>
                <c:pt idx="109">
                  <c:v>0.2362000176050211</c:v>
                </c:pt>
                <c:pt idx="110">
                  <c:v>0.22863493468936835</c:v>
                </c:pt>
                <c:pt idx="111">
                  <c:v>0.2268418047996863</c:v>
                </c:pt>
                <c:pt idx="112">
                  <c:v>0.22044044958450359</c:v>
                </c:pt>
                <c:pt idx="113">
                  <c:v>0.22801986364713506</c:v>
                </c:pt>
                <c:pt idx="114">
                  <c:v>0.23022131563000989</c:v>
                </c:pt>
                <c:pt idx="115">
                  <c:v>0.23952296915612181</c:v>
                </c:pt>
                <c:pt idx="116">
                  <c:v>0.24898399088588491</c:v>
                </c:pt>
                <c:pt idx="117">
                  <c:v>0.24436894106510479</c:v>
                </c:pt>
                <c:pt idx="118">
                  <c:v>0.22147450075261341</c:v>
                </c:pt>
                <c:pt idx="119">
                  <c:v>0.22127446367796846</c:v>
                </c:pt>
                <c:pt idx="120">
                  <c:v>0.22601053411408914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67-45D0-A6E0-28A48F8C1780}"/>
            </c:ext>
          </c:extLst>
        </c:ser>
        <c:ser>
          <c:idx val="1"/>
          <c:order val="1"/>
          <c:tx>
            <c:strRef>
              <c:f>Ratios!$C$1</c:f>
              <c:strCache>
                <c:ptCount val="1"/>
                <c:pt idx="0">
                  <c:v>Edge Mean / Centre Mean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Ratios2!$C$2:$C$122</c:f>
              <c:numCache>
                <c:formatCode>General</c:formatCode>
                <c:ptCount val="121"/>
                <c:pt idx="0">
                  <c:v>0.9475168180906659</c:v>
                </c:pt>
                <c:pt idx="1">
                  <c:v>0.95253961457052971</c:v>
                </c:pt>
                <c:pt idx="2">
                  <c:v>0.95728513334604959</c:v>
                </c:pt>
                <c:pt idx="3">
                  <c:v>0.95729534958087736</c:v>
                </c:pt>
                <c:pt idx="4">
                  <c:v>0.96526494377410821</c:v>
                </c:pt>
                <c:pt idx="5">
                  <c:v>0.96405383764044672</c:v>
                </c:pt>
                <c:pt idx="6">
                  <c:v>0.98001220560156344</c:v>
                </c:pt>
                <c:pt idx="7">
                  <c:v>0.95984826448114402</c:v>
                </c:pt>
                <c:pt idx="8">
                  <c:v>0.97839061193159704</c:v>
                </c:pt>
                <c:pt idx="9">
                  <c:v>0.95641870978448074</c:v>
                </c:pt>
                <c:pt idx="10">
                  <c:v>0.97242869475324545</c:v>
                </c:pt>
                <c:pt idx="11">
                  <c:v>1.0017288404712454</c:v>
                </c:pt>
                <c:pt idx="12">
                  <c:v>1.0096971670651687</c:v>
                </c:pt>
                <c:pt idx="13">
                  <c:v>1.0103284881859513</c:v>
                </c:pt>
                <c:pt idx="14">
                  <c:v>1.0016162464677241</c:v>
                </c:pt>
                <c:pt idx="15">
                  <c:v>1.0147195096487851</c:v>
                </c:pt>
                <c:pt idx="16">
                  <c:v>1.0302589268463231</c:v>
                </c:pt>
                <c:pt idx="17">
                  <c:v>1.0317756678704895</c:v>
                </c:pt>
                <c:pt idx="18">
                  <c:v>1.0299454600406646</c:v>
                </c:pt>
                <c:pt idx="19">
                  <c:v>0.9979656950358794</c:v>
                </c:pt>
                <c:pt idx="20">
                  <c:v>1.0229334569022026</c:v>
                </c:pt>
                <c:pt idx="21">
                  <c:v>1.0125768266719142</c:v>
                </c:pt>
                <c:pt idx="22">
                  <c:v>1.0028266659928307</c:v>
                </c:pt>
                <c:pt idx="23">
                  <c:v>1.010920420734309</c:v>
                </c:pt>
                <c:pt idx="24">
                  <c:v>1.0261673787963042</c:v>
                </c:pt>
                <c:pt idx="25">
                  <c:v>1.0379511409322049</c:v>
                </c:pt>
                <c:pt idx="26">
                  <c:v>1.0275723744623264</c:v>
                </c:pt>
                <c:pt idx="27">
                  <c:v>1.0294701453430999</c:v>
                </c:pt>
                <c:pt idx="28">
                  <c:v>1.0313022302512505</c:v>
                </c:pt>
                <c:pt idx="29">
                  <c:v>1.0239307118801009</c:v>
                </c:pt>
                <c:pt idx="30">
                  <c:v>1.021345473110767</c:v>
                </c:pt>
                <c:pt idx="31">
                  <c:v>1.0052905670594512</c:v>
                </c:pt>
                <c:pt idx="32">
                  <c:v>0.99012879175432322</c:v>
                </c:pt>
                <c:pt idx="33">
                  <c:v>0.9796123400689476</c:v>
                </c:pt>
                <c:pt idx="34">
                  <c:v>0.98612366202222812</c:v>
                </c:pt>
                <c:pt idx="35">
                  <c:v>0.98359748870477193</c:v>
                </c:pt>
                <c:pt idx="36">
                  <c:v>0.9936478425007611</c:v>
                </c:pt>
                <c:pt idx="37">
                  <c:v>0.98625690178016912</c:v>
                </c:pt>
                <c:pt idx="38">
                  <c:v>1.0102147910739201</c:v>
                </c:pt>
                <c:pt idx="39">
                  <c:v>0.99358704074620985</c:v>
                </c:pt>
                <c:pt idx="40">
                  <c:v>0.98632525335435806</c:v>
                </c:pt>
                <c:pt idx="41">
                  <c:v>0.99961259814376302</c:v>
                </c:pt>
                <c:pt idx="42">
                  <c:v>1.012592289644187</c:v>
                </c:pt>
                <c:pt idx="43">
                  <c:v>1.0137124024227531</c:v>
                </c:pt>
                <c:pt idx="44">
                  <c:v>1.0319202143634245</c:v>
                </c:pt>
                <c:pt idx="45">
                  <c:v>1.0235424556232788</c:v>
                </c:pt>
                <c:pt idx="46">
                  <c:v>1.0312304109154518</c:v>
                </c:pt>
                <c:pt idx="47">
                  <c:v>1.0244184553593996</c:v>
                </c:pt>
                <c:pt idx="48">
                  <c:v>1.0386172517546872</c:v>
                </c:pt>
                <c:pt idx="49">
                  <c:v>1.0196248614564996</c:v>
                </c:pt>
                <c:pt idx="50">
                  <c:v>0.9849485243651338</c:v>
                </c:pt>
                <c:pt idx="51">
                  <c:v>0.96232142095308537</c:v>
                </c:pt>
                <c:pt idx="52">
                  <c:v>0.96680182159207062</c:v>
                </c:pt>
                <c:pt idx="53">
                  <c:v>0.96575941672565613</c:v>
                </c:pt>
                <c:pt idx="54">
                  <c:v>0.98234085262335136</c:v>
                </c:pt>
                <c:pt idx="55">
                  <c:v>0.96765481997975</c:v>
                </c:pt>
                <c:pt idx="56">
                  <c:v>0.95295012878899055</c:v>
                </c:pt>
                <c:pt idx="57">
                  <c:v>0.92806513107916355</c:v>
                </c:pt>
                <c:pt idx="58">
                  <c:v>0.92148082364125949</c:v>
                </c:pt>
                <c:pt idx="59">
                  <c:v>0.93611652144199553</c:v>
                </c:pt>
                <c:pt idx="60">
                  <c:v>0.96117529360993104</c:v>
                </c:pt>
                <c:pt idx="61">
                  <c:v>0.99696044431186137</c:v>
                </c:pt>
                <c:pt idx="62">
                  <c:v>0.98952773530838889</c:v>
                </c:pt>
                <c:pt idx="63">
                  <c:v>0.97952712379998597</c:v>
                </c:pt>
                <c:pt idx="64">
                  <c:v>0.98111431510120117</c:v>
                </c:pt>
                <c:pt idx="65">
                  <c:v>0.95973056763433684</c:v>
                </c:pt>
                <c:pt idx="66">
                  <c:v>0.96459620357942877</c:v>
                </c:pt>
                <c:pt idx="67">
                  <c:v>0.95813224917750917</c:v>
                </c:pt>
                <c:pt idx="68">
                  <c:v>0.9528403844539578</c:v>
                </c:pt>
                <c:pt idx="69">
                  <c:v>0.95624675210930421</c:v>
                </c:pt>
                <c:pt idx="70">
                  <c:v>0.96812001875293008</c:v>
                </c:pt>
                <c:pt idx="71">
                  <c:v>0.96366692655653374</c:v>
                </c:pt>
                <c:pt idx="72">
                  <c:v>0.94598385452241074</c:v>
                </c:pt>
                <c:pt idx="73">
                  <c:v>0.93633965944979847</c:v>
                </c:pt>
                <c:pt idx="74">
                  <c:v>0.95935742617176289</c:v>
                </c:pt>
                <c:pt idx="75">
                  <c:v>0.97418100762916215</c:v>
                </c:pt>
                <c:pt idx="76">
                  <c:v>0.98595000855273096</c:v>
                </c:pt>
                <c:pt idx="77">
                  <c:v>0.97321617109544445</c:v>
                </c:pt>
                <c:pt idx="78">
                  <c:v>0.95126117280802491</c:v>
                </c:pt>
                <c:pt idx="79">
                  <c:v>0.9216635109640342</c:v>
                </c:pt>
                <c:pt idx="80">
                  <c:v>0.91030703376067379</c:v>
                </c:pt>
                <c:pt idx="81">
                  <c:v>0.89281217607903651</c:v>
                </c:pt>
                <c:pt idx="82">
                  <c:v>0.87975772668058827</c:v>
                </c:pt>
                <c:pt idx="83">
                  <c:v>0.92044880772464477</c:v>
                </c:pt>
                <c:pt idx="84">
                  <c:v>0.94703156886488771</c:v>
                </c:pt>
                <c:pt idx="85">
                  <c:v>0.96957556361231512</c:v>
                </c:pt>
                <c:pt idx="86">
                  <c:v>0.94782389582819282</c:v>
                </c:pt>
                <c:pt idx="87">
                  <c:v>0.93467575040817907</c:v>
                </c:pt>
                <c:pt idx="88">
                  <c:v>0.90665232423597619</c:v>
                </c:pt>
                <c:pt idx="89">
                  <c:v>0.90754898187731214</c:v>
                </c:pt>
                <c:pt idx="90">
                  <c:v>0.8843570991080546</c:v>
                </c:pt>
                <c:pt idx="91">
                  <c:v>0.89349496331144562</c:v>
                </c:pt>
                <c:pt idx="92">
                  <c:v>0.89966702447181912</c:v>
                </c:pt>
                <c:pt idx="93">
                  <c:v>0.90638439791450465</c:v>
                </c:pt>
                <c:pt idx="94">
                  <c:v>0.89552669503584703</c:v>
                </c:pt>
                <c:pt idx="95">
                  <c:v>0.89076284767648528</c:v>
                </c:pt>
                <c:pt idx="96">
                  <c:v>0.90685799293734748</c:v>
                </c:pt>
                <c:pt idx="97">
                  <c:v>0.917658834807627</c:v>
                </c:pt>
                <c:pt idx="98">
                  <c:v>0.91142374788970182</c:v>
                </c:pt>
                <c:pt idx="99">
                  <c:v>0.91672217638029041</c:v>
                </c:pt>
                <c:pt idx="100">
                  <c:v>0.90843656072246559</c:v>
                </c:pt>
                <c:pt idx="101">
                  <c:v>0.89080629605957939</c:v>
                </c:pt>
                <c:pt idx="102">
                  <c:v>0.91204165868724618</c:v>
                </c:pt>
                <c:pt idx="103">
                  <c:v>0.90997273336600815</c:v>
                </c:pt>
                <c:pt idx="104">
                  <c:v>0.92077915362586937</c:v>
                </c:pt>
                <c:pt idx="105">
                  <c:v>0.92688422891332045</c:v>
                </c:pt>
                <c:pt idx="106">
                  <c:v>0.95496474056096625</c:v>
                </c:pt>
                <c:pt idx="107">
                  <c:v>0.95206759381673667</c:v>
                </c:pt>
                <c:pt idx="108">
                  <c:v>0.90331946298095633</c:v>
                </c:pt>
                <c:pt idx="109">
                  <c:v>0.89374100348104346</c:v>
                </c:pt>
                <c:pt idx="110">
                  <c:v>0.89889656243444671</c:v>
                </c:pt>
                <c:pt idx="111">
                  <c:v>0.90005775547986699</c:v>
                </c:pt>
                <c:pt idx="112">
                  <c:v>0.90586556985041555</c:v>
                </c:pt>
                <c:pt idx="113">
                  <c:v>0.92018940219930845</c:v>
                </c:pt>
                <c:pt idx="114">
                  <c:v>0.92117198514781018</c:v>
                </c:pt>
                <c:pt idx="115">
                  <c:v>0.89808143323038525</c:v>
                </c:pt>
                <c:pt idx="116">
                  <c:v>0.88454991655357074</c:v>
                </c:pt>
                <c:pt idx="117">
                  <c:v>0.90154788500369842</c:v>
                </c:pt>
                <c:pt idx="118">
                  <c:v>0.94809040127811917</c:v>
                </c:pt>
                <c:pt idx="119">
                  <c:v>0.94768330917759547</c:v>
                </c:pt>
                <c:pt idx="120">
                  <c:v>0.90926541403957117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67-45D0-A6E0-28A48F8C1780}"/>
            </c:ext>
          </c:extLst>
        </c:ser>
        <c:ser>
          <c:idx val="2"/>
          <c:order val="2"/>
          <c:tx>
            <c:strRef>
              <c:f>Ratios!$D$1</c:f>
              <c:strCache>
                <c:ptCount val="1"/>
                <c:pt idx="0">
                  <c:v>Edge Std Dev / Centre Std Dev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Ratios!$A$2:$A$122</c:f>
              <c:numCache>
                <c:formatCode>General</c:formatCod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numCache>
            </c:numRef>
          </c:xVal>
          <c:yVal>
            <c:numRef>
              <c:f>Ratios2!$D$2:$D$122</c:f>
              <c:numCache>
                <c:formatCode>General</c:formatCode>
                <c:ptCount val="121"/>
                <c:pt idx="0">
                  <c:v>1.7290929572999871</c:v>
                </c:pt>
                <c:pt idx="1">
                  <c:v>1.688384470115027</c:v>
                </c:pt>
                <c:pt idx="2">
                  <c:v>1.5637542760298433</c:v>
                </c:pt>
                <c:pt idx="3">
                  <c:v>1.7996913658326796</c:v>
                </c:pt>
                <c:pt idx="4">
                  <c:v>1.7338405597824427</c:v>
                </c:pt>
                <c:pt idx="5">
                  <c:v>1.8996935917438951</c:v>
                </c:pt>
                <c:pt idx="6">
                  <c:v>2.0750073135056071</c:v>
                </c:pt>
                <c:pt idx="7">
                  <c:v>2.0435170335139921</c:v>
                </c:pt>
                <c:pt idx="8">
                  <c:v>2.3117942718155158</c:v>
                </c:pt>
                <c:pt idx="9">
                  <c:v>2.1450360300351217</c:v>
                </c:pt>
                <c:pt idx="10">
                  <c:v>2.2935772128562397</c:v>
                </c:pt>
                <c:pt idx="11">
                  <c:v>2.7712663762363712</c:v>
                </c:pt>
                <c:pt idx="12">
                  <c:v>2.5775072505281247</c:v>
                </c:pt>
                <c:pt idx="13">
                  <c:v>2.4622671203105564</c:v>
                </c:pt>
                <c:pt idx="14">
                  <c:v>2.3752061722701225</c:v>
                </c:pt>
                <c:pt idx="15">
                  <c:v>2.3197120917289147</c:v>
                </c:pt>
                <c:pt idx="16">
                  <c:v>2.3025830778447336</c:v>
                </c:pt>
                <c:pt idx="17">
                  <c:v>2.6578839618392496</c:v>
                </c:pt>
                <c:pt idx="18">
                  <c:v>2.6961151380818307</c:v>
                </c:pt>
                <c:pt idx="19">
                  <c:v>2.3165979418408695</c:v>
                </c:pt>
                <c:pt idx="20">
                  <c:v>2.6369795779793486</c:v>
                </c:pt>
                <c:pt idx="21">
                  <c:v>2.5893279376080498</c:v>
                </c:pt>
                <c:pt idx="22">
                  <c:v>2.24558734987483</c:v>
                </c:pt>
                <c:pt idx="23">
                  <c:v>2.3148812768792779</c:v>
                </c:pt>
                <c:pt idx="24">
                  <c:v>2.4412758362416533</c:v>
                </c:pt>
                <c:pt idx="25">
                  <c:v>2.5483669678972833</c:v>
                </c:pt>
                <c:pt idx="26">
                  <c:v>2.4767230113332044</c:v>
                </c:pt>
                <c:pt idx="27">
                  <c:v>2.779893064880143</c:v>
                </c:pt>
                <c:pt idx="28">
                  <c:v>2.5281415663882032</c:v>
                </c:pt>
                <c:pt idx="29">
                  <c:v>2.4136773652192156</c:v>
                </c:pt>
                <c:pt idx="30">
                  <c:v>2.4842002134908681</c:v>
                </c:pt>
                <c:pt idx="31">
                  <c:v>2.1491697988220215</c:v>
                </c:pt>
                <c:pt idx="32">
                  <c:v>2.2927248134470126</c:v>
                </c:pt>
                <c:pt idx="33">
                  <c:v>2.1171974905595095</c:v>
                </c:pt>
                <c:pt idx="34">
                  <c:v>2.3641810416383695</c:v>
                </c:pt>
                <c:pt idx="35">
                  <c:v>2.4213159814592378</c:v>
                </c:pt>
                <c:pt idx="36">
                  <c:v>2.7784440756010063</c:v>
                </c:pt>
                <c:pt idx="37">
                  <c:v>2.4331941137437059</c:v>
                </c:pt>
                <c:pt idx="38">
                  <c:v>2.5499729962839659</c:v>
                </c:pt>
                <c:pt idx="39">
                  <c:v>2.3706344391834935</c:v>
                </c:pt>
                <c:pt idx="40">
                  <c:v>2.43323682588988</c:v>
                </c:pt>
                <c:pt idx="41">
                  <c:v>2.5439627089420722</c:v>
                </c:pt>
                <c:pt idx="42">
                  <c:v>2.6815726441626446</c:v>
                </c:pt>
                <c:pt idx="43">
                  <c:v>2.8360719023520575</c:v>
                </c:pt>
                <c:pt idx="44">
                  <c:v>2.8421409263455475</c:v>
                </c:pt>
                <c:pt idx="45">
                  <c:v>2.48290477145287</c:v>
                </c:pt>
                <c:pt idx="46">
                  <c:v>2.5867704332321138</c:v>
                </c:pt>
                <c:pt idx="47">
                  <c:v>2.5148733373698704</c:v>
                </c:pt>
                <c:pt idx="48">
                  <c:v>2.6026815775228087</c:v>
                </c:pt>
                <c:pt idx="49">
                  <c:v>2.3254656939901177</c:v>
                </c:pt>
                <c:pt idx="50">
                  <c:v>1.8848567365178648</c:v>
                </c:pt>
                <c:pt idx="51">
                  <c:v>1.9476657275915596</c:v>
                </c:pt>
                <c:pt idx="52">
                  <c:v>2.3331607596119968</c:v>
                </c:pt>
                <c:pt idx="53">
                  <c:v>2.3922667572463765</c:v>
                </c:pt>
                <c:pt idx="54">
                  <c:v>2.5848577502986232</c:v>
                </c:pt>
                <c:pt idx="55">
                  <c:v>2.085181244775439</c:v>
                </c:pt>
                <c:pt idx="56">
                  <c:v>1.8586342457775187</c:v>
                </c:pt>
                <c:pt idx="57">
                  <c:v>1.8471733249007414</c:v>
                </c:pt>
                <c:pt idx="58">
                  <c:v>1.883260114694586</c:v>
                </c:pt>
                <c:pt idx="59">
                  <c:v>2.0173236633741221</c:v>
                </c:pt>
                <c:pt idx="60">
                  <c:v>2.2915256171313376</c:v>
                </c:pt>
                <c:pt idx="61">
                  <c:v>2.5206218358205001</c:v>
                </c:pt>
                <c:pt idx="62">
                  <c:v>2.3695569588497127</c:v>
                </c:pt>
                <c:pt idx="63">
                  <c:v>2.3510671936758891</c:v>
                </c:pt>
                <c:pt idx="64">
                  <c:v>2.235339722768042</c:v>
                </c:pt>
                <c:pt idx="65">
                  <c:v>2.0382484208312248</c:v>
                </c:pt>
                <c:pt idx="66">
                  <c:v>2.2928322501648304</c:v>
                </c:pt>
                <c:pt idx="67">
                  <c:v>2.2710512180479632</c:v>
                </c:pt>
                <c:pt idx="68">
                  <c:v>1.8640273305821353</c:v>
                </c:pt>
                <c:pt idx="69">
                  <c:v>1.9296449291467725</c:v>
                </c:pt>
                <c:pt idx="70">
                  <c:v>1.9176548043452379</c:v>
                </c:pt>
                <c:pt idx="71">
                  <c:v>1.8887513799722953</c:v>
                </c:pt>
                <c:pt idx="72">
                  <c:v>1.825078696628897</c:v>
                </c:pt>
                <c:pt idx="73">
                  <c:v>2.0285143012064526</c:v>
                </c:pt>
                <c:pt idx="74">
                  <c:v>2.1860289581118155</c:v>
                </c:pt>
                <c:pt idx="75">
                  <c:v>2.264436657376709</c:v>
                </c:pt>
                <c:pt idx="76">
                  <c:v>2.3397169479819215</c:v>
                </c:pt>
                <c:pt idx="77">
                  <c:v>2.1027093308419946</c:v>
                </c:pt>
                <c:pt idx="78">
                  <c:v>1.8432766465909505</c:v>
                </c:pt>
                <c:pt idx="79">
                  <c:v>2.011801295683922</c:v>
                </c:pt>
                <c:pt idx="80">
                  <c:v>1.9103556806711097</c:v>
                </c:pt>
                <c:pt idx="81">
                  <c:v>1.4717370593839314</c:v>
                </c:pt>
                <c:pt idx="82">
                  <c:v>1.500130242250586</c:v>
                </c:pt>
                <c:pt idx="83">
                  <c:v>1.9013514227588579</c:v>
                </c:pt>
                <c:pt idx="84">
                  <c:v>1.9333503307967888</c:v>
                </c:pt>
                <c:pt idx="85">
                  <c:v>1.9175525937629825</c:v>
                </c:pt>
                <c:pt idx="86">
                  <c:v>1.7773808133343412</c:v>
                </c:pt>
                <c:pt idx="87">
                  <c:v>1.7663846604432516</c:v>
                </c:pt>
                <c:pt idx="88">
                  <c:v>1.7557069368897287</c:v>
                </c:pt>
                <c:pt idx="89">
                  <c:v>1.3343359179182697</c:v>
                </c:pt>
                <c:pt idx="90">
                  <c:v>1.1962362330794236</c:v>
                </c:pt>
                <c:pt idx="91">
                  <c:v>1.4006986713994676</c:v>
                </c:pt>
                <c:pt idx="92">
                  <c:v>1.4079795078785995</c:v>
                </c:pt>
                <c:pt idx="93">
                  <c:v>1.5222549032367219</c:v>
                </c:pt>
                <c:pt idx="94">
                  <c:v>1.4381312653678835</c:v>
                </c:pt>
                <c:pt idx="95">
                  <c:v>1.533489477491131</c:v>
                </c:pt>
                <c:pt idx="96">
                  <c:v>1.7869840790221514</c:v>
                </c:pt>
                <c:pt idx="97">
                  <c:v>1.7829771288450034</c:v>
                </c:pt>
                <c:pt idx="98">
                  <c:v>1.6952394699616042</c:v>
                </c:pt>
                <c:pt idx="99">
                  <c:v>1.855599285379955</c:v>
                </c:pt>
                <c:pt idx="100">
                  <c:v>1.8624886378194374</c:v>
                </c:pt>
                <c:pt idx="101">
                  <c:v>1.7711021817819546</c:v>
                </c:pt>
                <c:pt idx="102">
                  <c:v>1.6665894473740361</c:v>
                </c:pt>
                <c:pt idx="103">
                  <c:v>1.4757291182395786</c:v>
                </c:pt>
                <c:pt idx="104">
                  <c:v>1.6535626873470286</c:v>
                </c:pt>
                <c:pt idx="105">
                  <c:v>2.069051427600753</c:v>
                </c:pt>
                <c:pt idx="106">
                  <c:v>2.0080999569151232</c:v>
                </c:pt>
                <c:pt idx="107">
                  <c:v>1.9252006880733943</c:v>
                </c:pt>
                <c:pt idx="108">
                  <c:v>1.6005571843432591</c:v>
                </c:pt>
                <c:pt idx="109">
                  <c:v>1.3940783551421378</c:v>
                </c:pt>
                <c:pt idx="110">
                  <c:v>1.5315103853201193</c:v>
                </c:pt>
                <c:pt idx="111">
                  <c:v>1.6312625121500621</c:v>
                </c:pt>
                <c:pt idx="112">
                  <c:v>2.0614754652215632</c:v>
                </c:pt>
                <c:pt idx="113">
                  <c:v>2.038280084029453</c:v>
                </c:pt>
                <c:pt idx="114">
                  <c:v>1.7867010894392226</c:v>
                </c:pt>
                <c:pt idx="115">
                  <c:v>1.5396177959060353</c:v>
                </c:pt>
                <c:pt idx="116">
                  <c:v>1.3195589496357216</c:v>
                </c:pt>
                <c:pt idx="117">
                  <c:v>1.7542695281809533</c:v>
                </c:pt>
                <c:pt idx="118">
                  <c:v>1.8694450932630386</c:v>
                </c:pt>
                <c:pt idx="119">
                  <c:v>1.7682429612507622</c:v>
                </c:pt>
                <c:pt idx="120">
                  <c:v>1.723882033405334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67-45D0-A6E0-28A48F8C1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0059352"/>
        <c:axId val="350059680"/>
      </c:scatterChart>
      <c:valAx>
        <c:axId val="350059352"/>
        <c:scaling>
          <c:orientation val="minMax"/>
          <c:max val="1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680"/>
        <c:crosses val="autoZero"/>
        <c:crossBetween val="midCat"/>
      </c:valAx>
      <c:valAx>
        <c:axId val="350059680"/>
        <c:scaling>
          <c:orientation val="minMax"/>
          <c:max val="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059352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2400"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144575678040245"/>
          <c:y val="7.1184893554972289E-2"/>
          <c:w val="0.85420177165354327"/>
          <c:h val="0.75353460262619798"/>
        </c:manualLayout>
      </c:layout>
      <c:lineChart>
        <c:grouping val="standard"/>
        <c:varyColors val="0"/>
        <c:ser>
          <c:idx val="0"/>
          <c:order val="0"/>
          <c:tx>
            <c:v>Data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forward val="500"/>
            <c:dispRSqr val="0"/>
            <c:dispEq val="0"/>
          </c:trendline>
          <c:cat>
            <c:numRef>
              <c:f>'[CAMP Preditions - NEW2.xlsx]Data'!$U$253:$U$928</c:f>
              <c:numCache>
                <c:formatCode>m/d/yyyy</c:formatCode>
                <c:ptCount val="676"/>
                <c:pt idx="0">
                  <c:v>43018</c:v>
                </c:pt>
                <c:pt idx="1">
                  <c:v>43019</c:v>
                </c:pt>
                <c:pt idx="2">
                  <c:v>43020</c:v>
                </c:pt>
                <c:pt idx="3">
                  <c:v>43021</c:v>
                </c:pt>
                <c:pt idx="4">
                  <c:v>43022</c:v>
                </c:pt>
                <c:pt idx="5">
                  <c:v>43023</c:v>
                </c:pt>
                <c:pt idx="6">
                  <c:v>43024</c:v>
                </c:pt>
                <c:pt idx="7">
                  <c:v>43025</c:v>
                </c:pt>
                <c:pt idx="8">
                  <c:v>43026</c:v>
                </c:pt>
                <c:pt idx="9">
                  <c:v>43027</c:v>
                </c:pt>
                <c:pt idx="10">
                  <c:v>43028</c:v>
                </c:pt>
                <c:pt idx="11">
                  <c:v>43029</c:v>
                </c:pt>
                <c:pt idx="12">
                  <c:v>43030</c:v>
                </c:pt>
                <c:pt idx="13">
                  <c:v>43031</c:v>
                </c:pt>
                <c:pt idx="14">
                  <c:v>43032</c:v>
                </c:pt>
                <c:pt idx="15">
                  <c:v>43033</c:v>
                </c:pt>
                <c:pt idx="16">
                  <c:v>43034</c:v>
                </c:pt>
                <c:pt idx="17">
                  <c:v>43035</c:v>
                </c:pt>
                <c:pt idx="18">
                  <c:v>43036</c:v>
                </c:pt>
                <c:pt idx="19">
                  <c:v>43037</c:v>
                </c:pt>
                <c:pt idx="20">
                  <c:v>43038</c:v>
                </c:pt>
                <c:pt idx="21">
                  <c:v>43039</c:v>
                </c:pt>
                <c:pt idx="22">
                  <c:v>43040</c:v>
                </c:pt>
                <c:pt idx="23">
                  <c:v>43041</c:v>
                </c:pt>
                <c:pt idx="24">
                  <c:v>43042</c:v>
                </c:pt>
                <c:pt idx="25">
                  <c:v>43043</c:v>
                </c:pt>
                <c:pt idx="26">
                  <c:v>43044</c:v>
                </c:pt>
                <c:pt idx="27">
                  <c:v>43045</c:v>
                </c:pt>
                <c:pt idx="28">
                  <c:v>43046</c:v>
                </c:pt>
                <c:pt idx="29">
                  <c:v>43047</c:v>
                </c:pt>
                <c:pt idx="30">
                  <c:v>43048</c:v>
                </c:pt>
                <c:pt idx="31">
                  <c:v>43049</c:v>
                </c:pt>
                <c:pt idx="32">
                  <c:v>43050</c:v>
                </c:pt>
                <c:pt idx="33">
                  <c:v>43051</c:v>
                </c:pt>
                <c:pt idx="34">
                  <c:v>43052</c:v>
                </c:pt>
                <c:pt idx="35">
                  <c:v>43053</c:v>
                </c:pt>
                <c:pt idx="36">
                  <c:v>43054</c:v>
                </c:pt>
                <c:pt idx="37">
                  <c:v>43055</c:v>
                </c:pt>
                <c:pt idx="38">
                  <c:v>43056</c:v>
                </c:pt>
                <c:pt idx="39">
                  <c:v>43057</c:v>
                </c:pt>
                <c:pt idx="40">
                  <c:v>43058</c:v>
                </c:pt>
                <c:pt idx="41">
                  <c:v>43059</c:v>
                </c:pt>
                <c:pt idx="42">
                  <c:v>43060</c:v>
                </c:pt>
                <c:pt idx="43">
                  <c:v>43061</c:v>
                </c:pt>
                <c:pt idx="44">
                  <c:v>43062</c:v>
                </c:pt>
                <c:pt idx="45">
                  <c:v>43063</c:v>
                </c:pt>
                <c:pt idx="46">
                  <c:v>43064</c:v>
                </c:pt>
                <c:pt idx="47">
                  <c:v>43065</c:v>
                </c:pt>
                <c:pt idx="48">
                  <c:v>43066</c:v>
                </c:pt>
                <c:pt idx="49">
                  <c:v>43067</c:v>
                </c:pt>
                <c:pt idx="50">
                  <c:v>43068</c:v>
                </c:pt>
                <c:pt idx="51">
                  <c:v>43069</c:v>
                </c:pt>
                <c:pt idx="52">
                  <c:v>43070</c:v>
                </c:pt>
                <c:pt idx="53">
                  <c:v>43071</c:v>
                </c:pt>
                <c:pt idx="54">
                  <c:v>43072</c:v>
                </c:pt>
                <c:pt idx="55">
                  <c:v>43073</c:v>
                </c:pt>
                <c:pt idx="56">
                  <c:v>43074</c:v>
                </c:pt>
                <c:pt idx="57">
                  <c:v>43075</c:v>
                </c:pt>
                <c:pt idx="58">
                  <c:v>43076</c:v>
                </c:pt>
                <c:pt idx="59">
                  <c:v>43077</c:v>
                </c:pt>
                <c:pt idx="60">
                  <c:v>43078</c:v>
                </c:pt>
                <c:pt idx="61">
                  <c:v>43079</c:v>
                </c:pt>
                <c:pt idx="62">
                  <c:v>43080</c:v>
                </c:pt>
                <c:pt idx="63">
                  <c:v>43081</c:v>
                </c:pt>
                <c:pt idx="64">
                  <c:v>43082</c:v>
                </c:pt>
                <c:pt idx="65">
                  <c:v>43083</c:v>
                </c:pt>
                <c:pt idx="66">
                  <c:v>43084</c:v>
                </c:pt>
                <c:pt idx="67">
                  <c:v>43085</c:v>
                </c:pt>
                <c:pt idx="68">
                  <c:v>43086</c:v>
                </c:pt>
                <c:pt idx="69">
                  <c:v>43087</c:v>
                </c:pt>
                <c:pt idx="70">
                  <c:v>43088</c:v>
                </c:pt>
                <c:pt idx="71">
                  <c:v>43089</c:v>
                </c:pt>
                <c:pt idx="72">
                  <c:v>43090</c:v>
                </c:pt>
                <c:pt idx="73">
                  <c:v>43091</c:v>
                </c:pt>
                <c:pt idx="74">
                  <c:v>43092</c:v>
                </c:pt>
                <c:pt idx="75">
                  <c:v>43093</c:v>
                </c:pt>
                <c:pt idx="76">
                  <c:v>43094</c:v>
                </c:pt>
                <c:pt idx="77">
                  <c:v>43095</c:v>
                </c:pt>
                <c:pt idx="78">
                  <c:v>43096</c:v>
                </c:pt>
                <c:pt idx="79">
                  <c:v>43097</c:v>
                </c:pt>
                <c:pt idx="80">
                  <c:v>43098</c:v>
                </c:pt>
                <c:pt idx="81">
                  <c:v>43099</c:v>
                </c:pt>
                <c:pt idx="82">
                  <c:v>43100</c:v>
                </c:pt>
                <c:pt idx="83">
                  <c:v>43101</c:v>
                </c:pt>
                <c:pt idx="84">
                  <c:v>43102</c:v>
                </c:pt>
                <c:pt idx="85">
                  <c:v>43103</c:v>
                </c:pt>
                <c:pt idx="86">
                  <c:v>43104</c:v>
                </c:pt>
                <c:pt idx="87">
                  <c:v>43105</c:v>
                </c:pt>
                <c:pt idx="88">
                  <c:v>43106</c:v>
                </c:pt>
                <c:pt idx="89">
                  <c:v>43107</c:v>
                </c:pt>
                <c:pt idx="90">
                  <c:v>43108</c:v>
                </c:pt>
                <c:pt idx="91">
                  <c:v>43109</c:v>
                </c:pt>
                <c:pt idx="92">
                  <c:v>43110</c:v>
                </c:pt>
                <c:pt idx="93">
                  <c:v>43111</c:v>
                </c:pt>
                <c:pt idx="94">
                  <c:v>43112</c:v>
                </c:pt>
                <c:pt idx="95">
                  <c:v>43113</c:v>
                </c:pt>
                <c:pt idx="96">
                  <c:v>43114</c:v>
                </c:pt>
                <c:pt idx="97">
                  <c:v>43115</c:v>
                </c:pt>
                <c:pt idx="98">
                  <c:v>43116</c:v>
                </c:pt>
                <c:pt idx="99">
                  <c:v>43117</c:v>
                </c:pt>
                <c:pt idx="100">
                  <c:v>43118</c:v>
                </c:pt>
                <c:pt idx="101">
                  <c:v>43119</c:v>
                </c:pt>
                <c:pt idx="102">
                  <c:v>43120</c:v>
                </c:pt>
                <c:pt idx="103">
                  <c:v>43121</c:v>
                </c:pt>
                <c:pt idx="104">
                  <c:v>43122</c:v>
                </c:pt>
                <c:pt idx="105">
                  <c:v>43123</c:v>
                </c:pt>
                <c:pt idx="106">
                  <c:v>43124</c:v>
                </c:pt>
                <c:pt idx="107">
                  <c:v>43125</c:v>
                </c:pt>
                <c:pt idx="108">
                  <c:v>43126</c:v>
                </c:pt>
                <c:pt idx="109">
                  <c:v>43127</c:v>
                </c:pt>
                <c:pt idx="110">
                  <c:v>43128</c:v>
                </c:pt>
                <c:pt idx="111">
                  <c:v>43129</c:v>
                </c:pt>
                <c:pt idx="112">
                  <c:v>43130</c:v>
                </c:pt>
                <c:pt idx="113">
                  <c:v>43131</c:v>
                </c:pt>
                <c:pt idx="114">
                  <c:v>43132</c:v>
                </c:pt>
                <c:pt idx="115">
                  <c:v>43133</c:v>
                </c:pt>
                <c:pt idx="116">
                  <c:v>43134</c:v>
                </c:pt>
                <c:pt idx="117">
                  <c:v>43135</c:v>
                </c:pt>
                <c:pt idx="118">
                  <c:v>43136</c:v>
                </c:pt>
                <c:pt idx="119">
                  <c:v>43137</c:v>
                </c:pt>
                <c:pt idx="120">
                  <c:v>43138</c:v>
                </c:pt>
                <c:pt idx="121">
                  <c:v>43139</c:v>
                </c:pt>
                <c:pt idx="122">
                  <c:v>43140</c:v>
                </c:pt>
                <c:pt idx="123">
                  <c:v>43141</c:v>
                </c:pt>
                <c:pt idx="124">
                  <c:v>43142</c:v>
                </c:pt>
                <c:pt idx="125">
                  <c:v>43143</c:v>
                </c:pt>
                <c:pt idx="126">
                  <c:v>43144</c:v>
                </c:pt>
                <c:pt idx="127">
                  <c:v>43145</c:v>
                </c:pt>
                <c:pt idx="128">
                  <c:v>43146</c:v>
                </c:pt>
                <c:pt idx="129">
                  <c:v>43147</c:v>
                </c:pt>
                <c:pt idx="130">
                  <c:v>43148</c:v>
                </c:pt>
                <c:pt idx="131">
                  <c:v>43149</c:v>
                </c:pt>
                <c:pt idx="132">
                  <c:v>43150</c:v>
                </c:pt>
                <c:pt idx="133">
                  <c:v>43151</c:v>
                </c:pt>
                <c:pt idx="134">
                  <c:v>43152</c:v>
                </c:pt>
                <c:pt idx="135">
                  <c:v>43153</c:v>
                </c:pt>
                <c:pt idx="136">
                  <c:v>43154</c:v>
                </c:pt>
                <c:pt idx="137">
                  <c:v>43155</c:v>
                </c:pt>
                <c:pt idx="138">
                  <c:v>43156</c:v>
                </c:pt>
                <c:pt idx="139">
                  <c:v>43157</c:v>
                </c:pt>
                <c:pt idx="140">
                  <c:v>43158</c:v>
                </c:pt>
                <c:pt idx="141">
                  <c:v>43159</c:v>
                </c:pt>
                <c:pt idx="142">
                  <c:v>43160</c:v>
                </c:pt>
                <c:pt idx="143">
                  <c:v>43161</c:v>
                </c:pt>
                <c:pt idx="144">
                  <c:v>43162</c:v>
                </c:pt>
                <c:pt idx="145">
                  <c:v>43163</c:v>
                </c:pt>
                <c:pt idx="146">
                  <c:v>43164</c:v>
                </c:pt>
                <c:pt idx="147">
                  <c:v>43165</c:v>
                </c:pt>
                <c:pt idx="148">
                  <c:v>43166</c:v>
                </c:pt>
                <c:pt idx="149">
                  <c:v>43167</c:v>
                </c:pt>
                <c:pt idx="150">
                  <c:v>43168</c:v>
                </c:pt>
                <c:pt idx="151">
                  <c:v>43169</c:v>
                </c:pt>
                <c:pt idx="152">
                  <c:v>43170</c:v>
                </c:pt>
                <c:pt idx="153">
                  <c:v>43171</c:v>
                </c:pt>
                <c:pt idx="154">
                  <c:v>43172</c:v>
                </c:pt>
                <c:pt idx="155">
                  <c:v>43173</c:v>
                </c:pt>
                <c:pt idx="156">
                  <c:v>43174</c:v>
                </c:pt>
                <c:pt idx="157">
                  <c:v>43175</c:v>
                </c:pt>
                <c:pt idx="158">
                  <c:v>43176</c:v>
                </c:pt>
                <c:pt idx="159">
                  <c:v>43177</c:v>
                </c:pt>
                <c:pt idx="160">
                  <c:v>43178</c:v>
                </c:pt>
                <c:pt idx="161">
                  <c:v>43179</c:v>
                </c:pt>
                <c:pt idx="162">
                  <c:v>43180</c:v>
                </c:pt>
                <c:pt idx="163">
                  <c:v>43181</c:v>
                </c:pt>
                <c:pt idx="164">
                  <c:v>43182</c:v>
                </c:pt>
                <c:pt idx="165">
                  <c:v>43183</c:v>
                </c:pt>
                <c:pt idx="166">
                  <c:v>43184</c:v>
                </c:pt>
                <c:pt idx="167">
                  <c:v>43185</c:v>
                </c:pt>
                <c:pt idx="168">
                  <c:v>43186</c:v>
                </c:pt>
                <c:pt idx="169">
                  <c:v>43187</c:v>
                </c:pt>
                <c:pt idx="170">
                  <c:v>43188</c:v>
                </c:pt>
                <c:pt idx="171">
                  <c:v>43189</c:v>
                </c:pt>
                <c:pt idx="172">
                  <c:v>43190</c:v>
                </c:pt>
                <c:pt idx="173">
                  <c:v>43191</c:v>
                </c:pt>
                <c:pt idx="174">
                  <c:v>43192</c:v>
                </c:pt>
                <c:pt idx="175">
                  <c:v>43193</c:v>
                </c:pt>
                <c:pt idx="176">
                  <c:v>43194</c:v>
                </c:pt>
                <c:pt idx="177">
                  <c:v>43195</c:v>
                </c:pt>
                <c:pt idx="178">
                  <c:v>43196</c:v>
                </c:pt>
                <c:pt idx="179">
                  <c:v>43197</c:v>
                </c:pt>
                <c:pt idx="180">
                  <c:v>43198</c:v>
                </c:pt>
                <c:pt idx="181">
                  <c:v>43199</c:v>
                </c:pt>
                <c:pt idx="182">
                  <c:v>43200</c:v>
                </c:pt>
                <c:pt idx="183">
                  <c:v>43201</c:v>
                </c:pt>
                <c:pt idx="184">
                  <c:v>43202</c:v>
                </c:pt>
                <c:pt idx="185">
                  <c:v>43203</c:v>
                </c:pt>
                <c:pt idx="186">
                  <c:v>43204</c:v>
                </c:pt>
                <c:pt idx="187">
                  <c:v>43205</c:v>
                </c:pt>
                <c:pt idx="188">
                  <c:v>43206</c:v>
                </c:pt>
                <c:pt idx="189">
                  <c:v>43207</c:v>
                </c:pt>
                <c:pt idx="190">
                  <c:v>43208</c:v>
                </c:pt>
                <c:pt idx="191">
                  <c:v>43209</c:v>
                </c:pt>
                <c:pt idx="192">
                  <c:v>43210</c:v>
                </c:pt>
                <c:pt idx="193">
                  <c:v>43211</c:v>
                </c:pt>
                <c:pt idx="194">
                  <c:v>43212</c:v>
                </c:pt>
                <c:pt idx="195">
                  <c:v>43213</c:v>
                </c:pt>
                <c:pt idx="196">
                  <c:v>43214</c:v>
                </c:pt>
                <c:pt idx="197">
                  <c:v>43215</c:v>
                </c:pt>
                <c:pt idx="198">
                  <c:v>43216</c:v>
                </c:pt>
                <c:pt idx="199">
                  <c:v>43217</c:v>
                </c:pt>
                <c:pt idx="200">
                  <c:v>43218</c:v>
                </c:pt>
                <c:pt idx="201">
                  <c:v>43219</c:v>
                </c:pt>
                <c:pt idx="202">
                  <c:v>43220</c:v>
                </c:pt>
                <c:pt idx="203">
                  <c:v>43221</c:v>
                </c:pt>
                <c:pt idx="204">
                  <c:v>43222</c:v>
                </c:pt>
                <c:pt idx="205">
                  <c:v>43223</c:v>
                </c:pt>
                <c:pt idx="206">
                  <c:v>43224</c:v>
                </c:pt>
                <c:pt idx="207">
                  <c:v>43225</c:v>
                </c:pt>
                <c:pt idx="208">
                  <c:v>43226</c:v>
                </c:pt>
                <c:pt idx="209">
                  <c:v>43227</c:v>
                </c:pt>
                <c:pt idx="210">
                  <c:v>43228</c:v>
                </c:pt>
                <c:pt idx="211">
                  <c:v>43229</c:v>
                </c:pt>
                <c:pt idx="212">
                  <c:v>43230</c:v>
                </c:pt>
                <c:pt idx="213">
                  <c:v>43231</c:v>
                </c:pt>
                <c:pt idx="214">
                  <c:v>43232</c:v>
                </c:pt>
                <c:pt idx="215">
                  <c:v>43233</c:v>
                </c:pt>
                <c:pt idx="216">
                  <c:v>43234</c:v>
                </c:pt>
                <c:pt idx="217">
                  <c:v>43235</c:v>
                </c:pt>
                <c:pt idx="218">
                  <c:v>43236</c:v>
                </c:pt>
                <c:pt idx="219">
                  <c:v>43237</c:v>
                </c:pt>
                <c:pt idx="220">
                  <c:v>43238</c:v>
                </c:pt>
                <c:pt idx="221">
                  <c:v>43239</c:v>
                </c:pt>
                <c:pt idx="222">
                  <c:v>43240</c:v>
                </c:pt>
                <c:pt idx="223">
                  <c:v>43241</c:v>
                </c:pt>
                <c:pt idx="224">
                  <c:v>43242</c:v>
                </c:pt>
                <c:pt idx="225">
                  <c:v>43243</c:v>
                </c:pt>
                <c:pt idx="226">
                  <c:v>43244</c:v>
                </c:pt>
                <c:pt idx="227">
                  <c:v>43245</c:v>
                </c:pt>
                <c:pt idx="228">
                  <c:v>43246</c:v>
                </c:pt>
                <c:pt idx="229">
                  <c:v>43247</c:v>
                </c:pt>
                <c:pt idx="230">
                  <c:v>43248</c:v>
                </c:pt>
                <c:pt idx="231">
                  <c:v>43249</c:v>
                </c:pt>
                <c:pt idx="232">
                  <c:v>43250</c:v>
                </c:pt>
                <c:pt idx="233">
                  <c:v>43251</c:v>
                </c:pt>
                <c:pt idx="234">
                  <c:v>43252</c:v>
                </c:pt>
                <c:pt idx="235">
                  <c:v>43253</c:v>
                </c:pt>
                <c:pt idx="236">
                  <c:v>43254</c:v>
                </c:pt>
                <c:pt idx="237">
                  <c:v>43255</c:v>
                </c:pt>
                <c:pt idx="238">
                  <c:v>43256</c:v>
                </c:pt>
                <c:pt idx="239">
                  <c:v>43257</c:v>
                </c:pt>
                <c:pt idx="240">
                  <c:v>43258</c:v>
                </c:pt>
                <c:pt idx="241">
                  <c:v>43259</c:v>
                </c:pt>
                <c:pt idx="242">
                  <c:v>43260</c:v>
                </c:pt>
                <c:pt idx="243">
                  <c:v>43261</c:v>
                </c:pt>
                <c:pt idx="244">
                  <c:v>43262</c:v>
                </c:pt>
                <c:pt idx="245">
                  <c:v>43263</c:v>
                </c:pt>
                <c:pt idx="246">
                  <c:v>43264</c:v>
                </c:pt>
                <c:pt idx="247">
                  <c:v>43265</c:v>
                </c:pt>
                <c:pt idx="248">
                  <c:v>43266</c:v>
                </c:pt>
                <c:pt idx="249">
                  <c:v>43267</c:v>
                </c:pt>
                <c:pt idx="250">
                  <c:v>43268</c:v>
                </c:pt>
                <c:pt idx="251">
                  <c:v>43269</c:v>
                </c:pt>
                <c:pt idx="252">
                  <c:v>43270</c:v>
                </c:pt>
                <c:pt idx="253">
                  <c:v>43271</c:v>
                </c:pt>
                <c:pt idx="254">
                  <c:v>43272</c:v>
                </c:pt>
                <c:pt idx="255">
                  <c:v>43273</c:v>
                </c:pt>
                <c:pt idx="256">
                  <c:v>43274</c:v>
                </c:pt>
                <c:pt idx="257">
                  <c:v>43275</c:v>
                </c:pt>
                <c:pt idx="258">
                  <c:v>43276</c:v>
                </c:pt>
                <c:pt idx="259">
                  <c:v>43277</c:v>
                </c:pt>
                <c:pt idx="260">
                  <c:v>43278</c:v>
                </c:pt>
                <c:pt idx="261">
                  <c:v>43279</c:v>
                </c:pt>
                <c:pt idx="262">
                  <c:v>43280</c:v>
                </c:pt>
                <c:pt idx="263">
                  <c:v>43281</c:v>
                </c:pt>
                <c:pt idx="264">
                  <c:v>43282</c:v>
                </c:pt>
                <c:pt idx="265">
                  <c:v>43283</c:v>
                </c:pt>
                <c:pt idx="266">
                  <c:v>43284</c:v>
                </c:pt>
                <c:pt idx="267">
                  <c:v>43285</c:v>
                </c:pt>
                <c:pt idx="268">
                  <c:v>43286</c:v>
                </c:pt>
                <c:pt idx="269">
                  <c:v>43287</c:v>
                </c:pt>
                <c:pt idx="270">
                  <c:v>43288</c:v>
                </c:pt>
                <c:pt idx="271">
                  <c:v>43289</c:v>
                </c:pt>
                <c:pt idx="272">
                  <c:v>43290</c:v>
                </c:pt>
                <c:pt idx="273">
                  <c:v>43291</c:v>
                </c:pt>
                <c:pt idx="274">
                  <c:v>43292</c:v>
                </c:pt>
                <c:pt idx="275">
                  <c:v>43293</c:v>
                </c:pt>
                <c:pt idx="276">
                  <c:v>43294</c:v>
                </c:pt>
                <c:pt idx="277">
                  <c:v>43295</c:v>
                </c:pt>
                <c:pt idx="278">
                  <c:v>43296</c:v>
                </c:pt>
                <c:pt idx="279">
                  <c:v>43297</c:v>
                </c:pt>
                <c:pt idx="280">
                  <c:v>43298</c:v>
                </c:pt>
                <c:pt idx="281">
                  <c:v>43299</c:v>
                </c:pt>
                <c:pt idx="282">
                  <c:v>43300</c:v>
                </c:pt>
                <c:pt idx="283">
                  <c:v>43301</c:v>
                </c:pt>
                <c:pt idx="284">
                  <c:v>43302</c:v>
                </c:pt>
                <c:pt idx="285">
                  <c:v>43303</c:v>
                </c:pt>
                <c:pt idx="286">
                  <c:v>43304</c:v>
                </c:pt>
                <c:pt idx="287">
                  <c:v>43305</c:v>
                </c:pt>
                <c:pt idx="288">
                  <c:v>43306</c:v>
                </c:pt>
                <c:pt idx="289">
                  <c:v>43307</c:v>
                </c:pt>
                <c:pt idx="290">
                  <c:v>43308</c:v>
                </c:pt>
                <c:pt idx="291">
                  <c:v>43309</c:v>
                </c:pt>
                <c:pt idx="292">
                  <c:v>43310</c:v>
                </c:pt>
                <c:pt idx="293">
                  <c:v>43311</c:v>
                </c:pt>
                <c:pt idx="294">
                  <c:v>43312</c:v>
                </c:pt>
                <c:pt idx="295">
                  <c:v>43313</c:v>
                </c:pt>
                <c:pt idx="296">
                  <c:v>43314</c:v>
                </c:pt>
                <c:pt idx="297">
                  <c:v>43315</c:v>
                </c:pt>
                <c:pt idx="298">
                  <c:v>43316</c:v>
                </c:pt>
                <c:pt idx="299">
                  <c:v>43317</c:v>
                </c:pt>
                <c:pt idx="300">
                  <c:v>43318</c:v>
                </c:pt>
                <c:pt idx="301">
                  <c:v>43319</c:v>
                </c:pt>
                <c:pt idx="302">
                  <c:v>43320</c:v>
                </c:pt>
                <c:pt idx="303">
                  <c:v>43321</c:v>
                </c:pt>
                <c:pt idx="304">
                  <c:v>43322</c:v>
                </c:pt>
                <c:pt idx="305">
                  <c:v>43323</c:v>
                </c:pt>
                <c:pt idx="306">
                  <c:v>43324</c:v>
                </c:pt>
                <c:pt idx="307">
                  <c:v>43325</c:v>
                </c:pt>
                <c:pt idx="308">
                  <c:v>43326</c:v>
                </c:pt>
                <c:pt idx="309">
                  <c:v>43327</c:v>
                </c:pt>
                <c:pt idx="310">
                  <c:v>43328</c:v>
                </c:pt>
                <c:pt idx="311">
                  <c:v>43329</c:v>
                </c:pt>
                <c:pt idx="312">
                  <c:v>43330</c:v>
                </c:pt>
                <c:pt idx="313">
                  <c:v>43331</c:v>
                </c:pt>
                <c:pt idx="314">
                  <c:v>43332</c:v>
                </c:pt>
                <c:pt idx="315">
                  <c:v>43333</c:v>
                </c:pt>
                <c:pt idx="316">
                  <c:v>43334</c:v>
                </c:pt>
                <c:pt idx="317">
                  <c:v>43335</c:v>
                </c:pt>
                <c:pt idx="318">
                  <c:v>43336</c:v>
                </c:pt>
                <c:pt idx="319">
                  <c:v>43337</c:v>
                </c:pt>
                <c:pt idx="320">
                  <c:v>43338</c:v>
                </c:pt>
                <c:pt idx="321">
                  <c:v>43339</c:v>
                </c:pt>
                <c:pt idx="322">
                  <c:v>43340</c:v>
                </c:pt>
                <c:pt idx="323">
                  <c:v>43341</c:v>
                </c:pt>
                <c:pt idx="324">
                  <c:v>43342</c:v>
                </c:pt>
                <c:pt idx="325">
                  <c:v>43343</c:v>
                </c:pt>
                <c:pt idx="326">
                  <c:v>43344</c:v>
                </c:pt>
                <c:pt idx="327">
                  <c:v>43345</c:v>
                </c:pt>
                <c:pt idx="328">
                  <c:v>43346</c:v>
                </c:pt>
                <c:pt idx="329">
                  <c:v>43347</c:v>
                </c:pt>
                <c:pt idx="330">
                  <c:v>43348</c:v>
                </c:pt>
                <c:pt idx="331">
                  <c:v>43349</c:v>
                </c:pt>
                <c:pt idx="332">
                  <c:v>43350</c:v>
                </c:pt>
                <c:pt idx="333">
                  <c:v>43351</c:v>
                </c:pt>
                <c:pt idx="334">
                  <c:v>43352</c:v>
                </c:pt>
                <c:pt idx="335">
                  <c:v>43353</c:v>
                </c:pt>
                <c:pt idx="336">
                  <c:v>43354</c:v>
                </c:pt>
                <c:pt idx="337">
                  <c:v>43355</c:v>
                </c:pt>
                <c:pt idx="338">
                  <c:v>43356</c:v>
                </c:pt>
                <c:pt idx="339">
                  <c:v>43357</c:v>
                </c:pt>
                <c:pt idx="340">
                  <c:v>43358</c:v>
                </c:pt>
                <c:pt idx="341">
                  <c:v>43359</c:v>
                </c:pt>
                <c:pt idx="342">
                  <c:v>43360</c:v>
                </c:pt>
                <c:pt idx="343">
                  <c:v>43361</c:v>
                </c:pt>
                <c:pt idx="344">
                  <c:v>43362</c:v>
                </c:pt>
                <c:pt idx="345">
                  <c:v>43363</c:v>
                </c:pt>
                <c:pt idx="346">
                  <c:v>43364</c:v>
                </c:pt>
                <c:pt idx="347">
                  <c:v>43365</c:v>
                </c:pt>
                <c:pt idx="348">
                  <c:v>43366</c:v>
                </c:pt>
                <c:pt idx="349">
                  <c:v>43367</c:v>
                </c:pt>
                <c:pt idx="350">
                  <c:v>43368</c:v>
                </c:pt>
                <c:pt idx="351">
                  <c:v>43369</c:v>
                </c:pt>
                <c:pt idx="352">
                  <c:v>43370</c:v>
                </c:pt>
                <c:pt idx="353">
                  <c:v>43371</c:v>
                </c:pt>
                <c:pt idx="354">
                  <c:v>43372</c:v>
                </c:pt>
                <c:pt idx="355">
                  <c:v>43373</c:v>
                </c:pt>
                <c:pt idx="356">
                  <c:v>43374</c:v>
                </c:pt>
                <c:pt idx="357">
                  <c:v>43375</c:v>
                </c:pt>
                <c:pt idx="358">
                  <c:v>43376</c:v>
                </c:pt>
                <c:pt idx="359">
                  <c:v>43377</c:v>
                </c:pt>
                <c:pt idx="360">
                  <c:v>43378</c:v>
                </c:pt>
                <c:pt idx="361">
                  <c:v>43379</c:v>
                </c:pt>
                <c:pt idx="362">
                  <c:v>43380</c:v>
                </c:pt>
                <c:pt idx="363">
                  <c:v>43381</c:v>
                </c:pt>
                <c:pt idx="364">
                  <c:v>43382</c:v>
                </c:pt>
                <c:pt idx="365">
                  <c:v>43383</c:v>
                </c:pt>
                <c:pt idx="366">
                  <c:v>43384</c:v>
                </c:pt>
                <c:pt idx="367">
                  <c:v>43385</c:v>
                </c:pt>
                <c:pt idx="368">
                  <c:v>43386</c:v>
                </c:pt>
                <c:pt idx="369">
                  <c:v>43387</c:v>
                </c:pt>
                <c:pt idx="370">
                  <c:v>43388</c:v>
                </c:pt>
                <c:pt idx="371">
                  <c:v>43389</c:v>
                </c:pt>
                <c:pt idx="372">
                  <c:v>43390</c:v>
                </c:pt>
                <c:pt idx="373">
                  <c:v>43391</c:v>
                </c:pt>
                <c:pt idx="374">
                  <c:v>43392</c:v>
                </c:pt>
                <c:pt idx="375">
                  <c:v>43393</c:v>
                </c:pt>
                <c:pt idx="376">
                  <c:v>43394</c:v>
                </c:pt>
                <c:pt idx="377">
                  <c:v>43395</c:v>
                </c:pt>
                <c:pt idx="378">
                  <c:v>43396</c:v>
                </c:pt>
                <c:pt idx="379">
                  <c:v>43397</c:v>
                </c:pt>
                <c:pt idx="380">
                  <c:v>43398</c:v>
                </c:pt>
                <c:pt idx="381">
                  <c:v>43399</c:v>
                </c:pt>
                <c:pt idx="382">
                  <c:v>43400</c:v>
                </c:pt>
                <c:pt idx="383">
                  <c:v>43401</c:v>
                </c:pt>
                <c:pt idx="384">
                  <c:v>43402</c:v>
                </c:pt>
                <c:pt idx="385">
                  <c:v>43403</c:v>
                </c:pt>
                <c:pt idx="386">
                  <c:v>43404</c:v>
                </c:pt>
                <c:pt idx="387">
                  <c:v>43405</c:v>
                </c:pt>
                <c:pt idx="388">
                  <c:v>43406</c:v>
                </c:pt>
                <c:pt idx="389">
                  <c:v>43407</c:v>
                </c:pt>
                <c:pt idx="390">
                  <c:v>43408</c:v>
                </c:pt>
                <c:pt idx="391">
                  <c:v>43409</c:v>
                </c:pt>
                <c:pt idx="392">
                  <c:v>43410</c:v>
                </c:pt>
                <c:pt idx="393">
                  <c:v>43411</c:v>
                </c:pt>
                <c:pt idx="394">
                  <c:v>43412</c:v>
                </c:pt>
                <c:pt idx="395">
                  <c:v>43413</c:v>
                </c:pt>
                <c:pt idx="396">
                  <c:v>43414</c:v>
                </c:pt>
                <c:pt idx="397">
                  <c:v>43415</c:v>
                </c:pt>
                <c:pt idx="398">
                  <c:v>43416</c:v>
                </c:pt>
                <c:pt idx="399">
                  <c:v>43417</c:v>
                </c:pt>
                <c:pt idx="400">
                  <c:v>43418</c:v>
                </c:pt>
                <c:pt idx="401">
                  <c:v>43419</c:v>
                </c:pt>
                <c:pt idx="402">
                  <c:v>43420</c:v>
                </c:pt>
                <c:pt idx="403">
                  <c:v>43421</c:v>
                </c:pt>
                <c:pt idx="404">
                  <c:v>43422</c:v>
                </c:pt>
                <c:pt idx="405">
                  <c:v>43423</c:v>
                </c:pt>
                <c:pt idx="406">
                  <c:v>43424</c:v>
                </c:pt>
                <c:pt idx="407">
                  <c:v>43425</c:v>
                </c:pt>
                <c:pt idx="408">
                  <c:v>43426</c:v>
                </c:pt>
                <c:pt idx="409">
                  <c:v>43427</c:v>
                </c:pt>
                <c:pt idx="410">
                  <c:v>43428</c:v>
                </c:pt>
                <c:pt idx="411">
                  <c:v>43429</c:v>
                </c:pt>
                <c:pt idx="412">
                  <c:v>43430</c:v>
                </c:pt>
                <c:pt idx="413">
                  <c:v>43431</c:v>
                </c:pt>
                <c:pt idx="414">
                  <c:v>43432</c:v>
                </c:pt>
                <c:pt idx="415">
                  <c:v>43433</c:v>
                </c:pt>
                <c:pt idx="416">
                  <c:v>43434</c:v>
                </c:pt>
                <c:pt idx="417">
                  <c:v>43435</c:v>
                </c:pt>
                <c:pt idx="418">
                  <c:v>43436</c:v>
                </c:pt>
                <c:pt idx="419">
                  <c:v>43437</c:v>
                </c:pt>
                <c:pt idx="420">
                  <c:v>43438</c:v>
                </c:pt>
                <c:pt idx="421">
                  <c:v>43439</c:v>
                </c:pt>
                <c:pt idx="422">
                  <c:v>43440</c:v>
                </c:pt>
                <c:pt idx="423">
                  <c:v>43441</c:v>
                </c:pt>
                <c:pt idx="424">
                  <c:v>43442</c:v>
                </c:pt>
                <c:pt idx="425">
                  <c:v>43443</c:v>
                </c:pt>
                <c:pt idx="426">
                  <c:v>43444</c:v>
                </c:pt>
                <c:pt idx="427">
                  <c:v>43445</c:v>
                </c:pt>
                <c:pt idx="428">
                  <c:v>43446</c:v>
                </c:pt>
                <c:pt idx="429">
                  <c:v>43447</c:v>
                </c:pt>
                <c:pt idx="430">
                  <c:v>43448</c:v>
                </c:pt>
                <c:pt idx="431">
                  <c:v>43449</c:v>
                </c:pt>
                <c:pt idx="432">
                  <c:v>43450</c:v>
                </c:pt>
                <c:pt idx="433">
                  <c:v>43451</c:v>
                </c:pt>
                <c:pt idx="434">
                  <c:v>43452</c:v>
                </c:pt>
                <c:pt idx="435">
                  <c:v>43453</c:v>
                </c:pt>
                <c:pt idx="436">
                  <c:v>43454</c:v>
                </c:pt>
                <c:pt idx="437">
                  <c:v>43455</c:v>
                </c:pt>
                <c:pt idx="438">
                  <c:v>43456</c:v>
                </c:pt>
                <c:pt idx="439">
                  <c:v>43457</c:v>
                </c:pt>
                <c:pt idx="440">
                  <c:v>43458</c:v>
                </c:pt>
                <c:pt idx="441">
                  <c:v>43459</c:v>
                </c:pt>
                <c:pt idx="442">
                  <c:v>43460</c:v>
                </c:pt>
                <c:pt idx="443">
                  <c:v>43461</c:v>
                </c:pt>
                <c:pt idx="444">
                  <c:v>43462</c:v>
                </c:pt>
                <c:pt idx="445">
                  <c:v>43463</c:v>
                </c:pt>
                <c:pt idx="446">
                  <c:v>43464</c:v>
                </c:pt>
                <c:pt idx="447">
                  <c:v>43465</c:v>
                </c:pt>
                <c:pt idx="448">
                  <c:v>43466</c:v>
                </c:pt>
                <c:pt idx="449">
                  <c:v>43467</c:v>
                </c:pt>
                <c:pt idx="450">
                  <c:v>43468</c:v>
                </c:pt>
                <c:pt idx="451">
                  <c:v>43469</c:v>
                </c:pt>
                <c:pt idx="452">
                  <c:v>43470</c:v>
                </c:pt>
                <c:pt idx="453">
                  <c:v>43471</c:v>
                </c:pt>
                <c:pt idx="454">
                  <c:v>43472</c:v>
                </c:pt>
                <c:pt idx="455">
                  <c:v>43473</c:v>
                </c:pt>
                <c:pt idx="456">
                  <c:v>43474</c:v>
                </c:pt>
                <c:pt idx="457">
                  <c:v>43475</c:v>
                </c:pt>
                <c:pt idx="458">
                  <c:v>43476</c:v>
                </c:pt>
                <c:pt idx="459">
                  <c:v>43477</c:v>
                </c:pt>
                <c:pt idx="460">
                  <c:v>43478</c:v>
                </c:pt>
                <c:pt idx="461">
                  <c:v>43479</c:v>
                </c:pt>
                <c:pt idx="462">
                  <c:v>43480</c:v>
                </c:pt>
                <c:pt idx="463">
                  <c:v>43481</c:v>
                </c:pt>
                <c:pt idx="464">
                  <c:v>43482</c:v>
                </c:pt>
                <c:pt idx="465">
                  <c:v>43483</c:v>
                </c:pt>
                <c:pt idx="466">
                  <c:v>43484</c:v>
                </c:pt>
                <c:pt idx="467">
                  <c:v>43485</c:v>
                </c:pt>
                <c:pt idx="468">
                  <c:v>43486</c:v>
                </c:pt>
                <c:pt idx="469">
                  <c:v>43487</c:v>
                </c:pt>
                <c:pt idx="470">
                  <c:v>43488</c:v>
                </c:pt>
                <c:pt idx="471">
                  <c:v>43489</c:v>
                </c:pt>
                <c:pt idx="472">
                  <c:v>43490</c:v>
                </c:pt>
                <c:pt idx="473">
                  <c:v>43491</c:v>
                </c:pt>
                <c:pt idx="474">
                  <c:v>43492</c:v>
                </c:pt>
                <c:pt idx="475">
                  <c:v>43493</c:v>
                </c:pt>
                <c:pt idx="476">
                  <c:v>43494</c:v>
                </c:pt>
                <c:pt idx="477">
                  <c:v>43495</c:v>
                </c:pt>
                <c:pt idx="478">
                  <c:v>43496</c:v>
                </c:pt>
                <c:pt idx="479">
                  <c:v>43497</c:v>
                </c:pt>
                <c:pt idx="480">
                  <c:v>43498</c:v>
                </c:pt>
                <c:pt idx="481">
                  <c:v>43499</c:v>
                </c:pt>
                <c:pt idx="482">
                  <c:v>43500</c:v>
                </c:pt>
                <c:pt idx="483">
                  <c:v>43501</c:v>
                </c:pt>
                <c:pt idx="484">
                  <c:v>43502</c:v>
                </c:pt>
                <c:pt idx="485">
                  <c:v>43503</c:v>
                </c:pt>
                <c:pt idx="486">
                  <c:v>43504</c:v>
                </c:pt>
                <c:pt idx="487">
                  <c:v>43505</c:v>
                </c:pt>
                <c:pt idx="488">
                  <c:v>43506</c:v>
                </c:pt>
                <c:pt idx="489">
                  <c:v>43507</c:v>
                </c:pt>
                <c:pt idx="490">
                  <c:v>43508</c:v>
                </c:pt>
                <c:pt idx="491">
                  <c:v>43509</c:v>
                </c:pt>
                <c:pt idx="492">
                  <c:v>43510</c:v>
                </c:pt>
                <c:pt idx="493">
                  <c:v>43511</c:v>
                </c:pt>
                <c:pt idx="494">
                  <c:v>43512</c:v>
                </c:pt>
                <c:pt idx="495">
                  <c:v>43513</c:v>
                </c:pt>
                <c:pt idx="496">
                  <c:v>43514</c:v>
                </c:pt>
                <c:pt idx="497">
                  <c:v>43515</c:v>
                </c:pt>
                <c:pt idx="498">
                  <c:v>43516</c:v>
                </c:pt>
                <c:pt idx="499">
                  <c:v>43517</c:v>
                </c:pt>
                <c:pt idx="500">
                  <c:v>43518</c:v>
                </c:pt>
                <c:pt idx="501">
                  <c:v>43519</c:v>
                </c:pt>
                <c:pt idx="502">
                  <c:v>43520</c:v>
                </c:pt>
                <c:pt idx="503">
                  <c:v>43521</c:v>
                </c:pt>
                <c:pt idx="504">
                  <c:v>43522</c:v>
                </c:pt>
                <c:pt idx="505">
                  <c:v>43523</c:v>
                </c:pt>
                <c:pt idx="506">
                  <c:v>43524</c:v>
                </c:pt>
                <c:pt idx="507">
                  <c:v>43525</c:v>
                </c:pt>
                <c:pt idx="508">
                  <c:v>43526</c:v>
                </c:pt>
                <c:pt idx="509">
                  <c:v>43527</c:v>
                </c:pt>
                <c:pt idx="510">
                  <c:v>43528</c:v>
                </c:pt>
                <c:pt idx="511">
                  <c:v>43529</c:v>
                </c:pt>
                <c:pt idx="512">
                  <c:v>43530</c:v>
                </c:pt>
                <c:pt idx="513">
                  <c:v>43531</c:v>
                </c:pt>
                <c:pt idx="514">
                  <c:v>43532</c:v>
                </c:pt>
                <c:pt idx="515">
                  <c:v>43533</c:v>
                </c:pt>
                <c:pt idx="516">
                  <c:v>43534</c:v>
                </c:pt>
                <c:pt idx="517">
                  <c:v>43535</c:v>
                </c:pt>
                <c:pt idx="518">
                  <c:v>43535</c:v>
                </c:pt>
                <c:pt idx="519">
                  <c:v>43537</c:v>
                </c:pt>
                <c:pt idx="520">
                  <c:v>43538</c:v>
                </c:pt>
                <c:pt idx="521">
                  <c:v>43539</c:v>
                </c:pt>
                <c:pt idx="522">
                  <c:v>43540</c:v>
                </c:pt>
                <c:pt idx="523">
                  <c:v>43541</c:v>
                </c:pt>
                <c:pt idx="524">
                  <c:v>43542</c:v>
                </c:pt>
                <c:pt idx="525">
                  <c:v>43543</c:v>
                </c:pt>
                <c:pt idx="526">
                  <c:v>43544</c:v>
                </c:pt>
                <c:pt idx="527">
                  <c:v>43545</c:v>
                </c:pt>
                <c:pt idx="528">
                  <c:v>43546</c:v>
                </c:pt>
                <c:pt idx="529">
                  <c:v>43547</c:v>
                </c:pt>
                <c:pt idx="530">
                  <c:v>43548</c:v>
                </c:pt>
                <c:pt idx="531">
                  <c:v>43549</c:v>
                </c:pt>
                <c:pt idx="532">
                  <c:v>43550</c:v>
                </c:pt>
                <c:pt idx="533">
                  <c:v>43551</c:v>
                </c:pt>
                <c:pt idx="534">
                  <c:v>43552</c:v>
                </c:pt>
                <c:pt idx="535">
                  <c:v>43553</c:v>
                </c:pt>
                <c:pt idx="536">
                  <c:v>43554</c:v>
                </c:pt>
                <c:pt idx="537">
                  <c:v>43555</c:v>
                </c:pt>
                <c:pt idx="538">
                  <c:v>43556</c:v>
                </c:pt>
                <c:pt idx="539">
                  <c:v>43557</c:v>
                </c:pt>
                <c:pt idx="540">
                  <c:v>43558</c:v>
                </c:pt>
                <c:pt idx="541">
                  <c:v>43559</c:v>
                </c:pt>
                <c:pt idx="542">
                  <c:v>43560</c:v>
                </c:pt>
                <c:pt idx="543">
                  <c:v>43561</c:v>
                </c:pt>
                <c:pt idx="544">
                  <c:v>43562</c:v>
                </c:pt>
                <c:pt idx="545">
                  <c:v>43563</c:v>
                </c:pt>
                <c:pt idx="546">
                  <c:v>43564</c:v>
                </c:pt>
                <c:pt idx="547">
                  <c:v>43565</c:v>
                </c:pt>
                <c:pt idx="548">
                  <c:v>43566</c:v>
                </c:pt>
                <c:pt idx="549">
                  <c:v>43567</c:v>
                </c:pt>
                <c:pt idx="550">
                  <c:v>43568</c:v>
                </c:pt>
                <c:pt idx="551">
                  <c:v>43569</c:v>
                </c:pt>
                <c:pt idx="552">
                  <c:v>43570</c:v>
                </c:pt>
                <c:pt idx="553">
                  <c:v>43571</c:v>
                </c:pt>
                <c:pt idx="554">
                  <c:v>43572</c:v>
                </c:pt>
                <c:pt idx="555">
                  <c:v>43573</c:v>
                </c:pt>
                <c:pt idx="556">
                  <c:v>43574</c:v>
                </c:pt>
                <c:pt idx="557">
                  <c:v>43575</c:v>
                </c:pt>
                <c:pt idx="558">
                  <c:v>43576</c:v>
                </c:pt>
                <c:pt idx="559">
                  <c:v>43577</c:v>
                </c:pt>
                <c:pt idx="560">
                  <c:v>43578</c:v>
                </c:pt>
                <c:pt idx="561">
                  <c:v>43579</c:v>
                </c:pt>
                <c:pt idx="562">
                  <c:v>43580</c:v>
                </c:pt>
                <c:pt idx="563">
                  <c:v>43581</c:v>
                </c:pt>
                <c:pt idx="564">
                  <c:v>43582</c:v>
                </c:pt>
                <c:pt idx="565">
                  <c:v>43583</c:v>
                </c:pt>
                <c:pt idx="566">
                  <c:v>43584</c:v>
                </c:pt>
                <c:pt idx="567">
                  <c:v>43585</c:v>
                </c:pt>
                <c:pt idx="568">
                  <c:v>43586</c:v>
                </c:pt>
                <c:pt idx="569">
                  <c:v>43587</c:v>
                </c:pt>
                <c:pt idx="570">
                  <c:v>43588</c:v>
                </c:pt>
                <c:pt idx="571">
                  <c:v>43589</c:v>
                </c:pt>
                <c:pt idx="572">
                  <c:v>43590</c:v>
                </c:pt>
                <c:pt idx="573">
                  <c:v>43591</c:v>
                </c:pt>
                <c:pt idx="574">
                  <c:v>43592</c:v>
                </c:pt>
                <c:pt idx="575">
                  <c:v>43593</c:v>
                </c:pt>
                <c:pt idx="576">
                  <c:v>43594</c:v>
                </c:pt>
                <c:pt idx="577">
                  <c:v>43595</c:v>
                </c:pt>
                <c:pt idx="578">
                  <c:v>43596</c:v>
                </c:pt>
                <c:pt idx="579">
                  <c:v>43597</c:v>
                </c:pt>
                <c:pt idx="580">
                  <c:v>43598</c:v>
                </c:pt>
                <c:pt idx="581">
                  <c:v>43599</c:v>
                </c:pt>
                <c:pt idx="582">
                  <c:v>43600</c:v>
                </c:pt>
                <c:pt idx="583">
                  <c:v>43601</c:v>
                </c:pt>
                <c:pt idx="584">
                  <c:v>43602</c:v>
                </c:pt>
                <c:pt idx="585">
                  <c:v>43603</c:v>
                </c:pt>
                <c:pt idx="586">
                  <c:v>43604</c:v>
                </c:pt>
                <c:pt idx="587">
                  <c:v>43605</c:v>
                </c:pt>
                <c:pt idx="588">
                  <c:v>43606</c:v>
                </c:pt>
                <c:pt idx="589">
                  <c:v>43607</c:v>
                </c:pt>
                <c:pt idx="590">
                  <c:v>43608</c:v>
                </c:pt>
                <c:pt idx="591">
                  <c:v>43609</c:v>
                </c:pt>
                <c:pt idx="592">
                  <c:v>43610</c:v>
                </c:pt>
                <c:pt idx="593">
                  <c:v>43611</c:v>
                </c:pt>
                <c:pt idx="594">
                  <c:v>43612</c:v>
                </c:pt>
                <c:pt idx="595">
                  <c:v>43613</c:v>
                </c:pt>
                <c:pt idx="596">
                  <c:v>43614</c:v>
                </c:pt>
                <c:pt idx="597">
                  <c:v>43615</c:v>
                </c:pt>
                <c:pt idx="598">
                  <c:v>43616</c:v>
                </c:pt>
                <c:pt idx="599">
                  <c:v>43617</c:v>
                </c:pt>
                <c:pt idx="600">
                  <c:v>43618</c:v>
                </c:pt>
                <c:pt idx="601">
                  <c:v>43619</c:v>
                </c:pt>
                <c:pt idx="602">
                  <c:v>43620</c:v>
                </c:pt>
                <c:pt idx="603">
                  <c:v>43621</c:v>
                </c:pt>
                <c:pt idx="604">
                  <c:v>43622</c:v>
                </c:pt>
                <c:pt idx="605">
                  <c:v>43623</c:v>
                </c:pt>
                <c:pt idx="606">
                  <c:v>43624</c:v>
                </c:pt>
                <c:pt idx="607">
                  <c:v>43625</c:v>
                </c:pt>
                <c:pt idx="608">
                  <c:v>43626</c:v>
                </c:pt>
                <c:pt idx="609">
                  <c:v>43627</c:v>
                </c:pt>
                <c:pt idx="610">
                  <c:v>43628</c:v>
                </c:pt>
                <c:pt idx="611">
                  <c:v>43629</c:v>
                </c:pt>
                <c:pt idx="612">
                  <c:v>43630</c:v>
                </c:pt>
                <c:pt idx="613">
                  <c:v>43631</c:v>
                </c:pt>
                <c:pt idx="614">
                  <c:v>43632</c:v>
                </c:pt>
                <c:pt idx="615">
                  <c:v>43633</c:v>
                </c:pt>
                <c:pt idx="616">
                  <c:v>43634</c:v>
                </c:pt>
                <c:pt idx="617">
                  <c:v>43635</c:v>
                </c:pt>
                <c:pt idx="618">
                  <c:v>43636</c:v>
                </c:pt>
                <c:pt idx="619">
                  <c:v>43637</c:v>
                </c:pt>
                <c:pt idx="620">
                  <c:v>43638</c:v>
                </c:pt>
                <c:pt idx="621">
                  <c:v>43639</c:v>
                </c:pt>
                <c:pt idx="622">
                  <c:v>43640</c:v>
                </c:pt>
                <c:pt idx="623">
                  <c:v>43641</c:v>
                </c:pt>
                <c:pt idx="624">
                  <c:v>43642</c:v>
                </c:pt>
                <c:pt idx="625">
                  <c:v>43643</c:v>
                </c:pt>
                <c:pt idx="626">
                  <c:v>43644</c:v>
                </c:pt>
                <c:pt idx="627">
                  <c:v>43645</c:v>
                </c:pt>
                <c:pt idx="628">
                  <c:v>43646</c:v>
                </c:pt>
                <c:pt idx="629">
                  <c:v>43647</c:v>
                </c:pt>
                <c:pt idx="630">
                  <c:v>43648</c:v>
                </c:pt>
                <c:pt idx="631">
                  <c:v>43649</c:v>
                </c:pt>
                <c:pt idx="632">
                  <c:v>43650</c:v>
                </c:pt>
                <c:pt idx="633">
                  <c:v>43651</c:v>
                </c:pt>
                <c:pt idx="634">
                  <c:v>43652</c:v>
                </c:pt>
                <c:pt idx="635">
                  <c:v>43653</c:v>
                </c:pt>
                <c:pt idx="636">
                  <c:v>43654</c:v>
                </c:pt>
                <c:pt idx="637">
                  <c:v>43655</c:v>
                </c:pt>
                <c:pt idx="638">
                  <c:v>43656</c:v>
                </c:pt>
                <c:pt idx="639">
                  <c:v>43657</c:v>
                </c:pt>
                <c:pt idx="640">
                  <c:v>43658</c:v>
                </c:pt>
                <c:pt idx="641">
                  <c:v>43659</c:v>
                </c:pt>
                <c:pt idx="642">
                  <c:v>43660</c:v>
                </c:pt>
                <c:pt idx="643">
                  <c:v>43661</c:v>
                </c:pt>
                <c:pt idx="644">
                  <c:v>43662</c:v>
                </c:pt>
                <c:pt idx="645">
                  <c:v>43663</c:v>
                </c:pt>
                <c:pt idx="646">
                  <c:v>43664</c:v>
                </c:pt>
                <c:pt idx="647">
                  <c:v>43665</c:v>
                </c:pt>
                <c:pt idx="648">
                  <c:v>43666</c:v>
                </c:pt>
                <c:pt idx="649">
                  <c:v>43667</c:v>
                </c:pt>
                <c:pt idx="650">
                  <c:v>43668</c:v>
                </c:pt>
                <c:pt idx="651">
                  <c:v>43669</c:v>
                </c:pt>
                <c:pt idx="652">
                  <c:v>43670</c:v>
                </c:pt>
                <c:pt idx="653">
                  <c:v>43671</c:v>
                </c:pt>
                <c:pt idx="654">
                  <c:v>43672</c:v>
                </c:pt>
                <c:pt idx="655">
                  <c:v>43673</c:v>
                </c:pt>
                <c:pt idx="656">
                  <c:v>43674</c:v>
                </c:pt>
                <c:pt idx="657">
                  <c:v>43675</c:v>
                </c:pt>
                <c:pt idx="658">
                  <c:v>43676</c:v>
                </c:pt>
                <c:pt idx="659">
                  <c:v>43677</c:v>
                </c:pt>
                <c:pt idx="660">
                  <c:v>43678</c:v>
                </c:pt>
                <c:pt idx="661">
                  <c:v>43679</c:v>
                </c:pt>
                <c:pt idx="662">
                  <c:v>43680</c:v>
                </c:pt>
                <c:pt idx="663">
                  <c:v>43681</c:v>
                </c:pt>
                <c:pt idx="664">
                  <c:v>43682</c:v>
                </c:pt>
                <c:pt idx="665">
                  <c:v>43683</c:v>
                </c:pt>
                <c:pt idx="666">
                  <c:v>43684</c:v>
                </c:pt>
                <c:pt idx="667">
                  <c:v>43685</c:v>
                </c:pt>
                <c:pt idx="668">
                  <c:v>43686</c:v>
                </c:pt>
                <c:pt idx="669">
                  <c:v>43687</c:v>
                </c:pt>
                <c:pt idx="670">
                  <c:v>43688</c:v>
                </c:pt>
                <c:pt idx="671">
                  <c:v>43689</c:v>
                </c:pt>
                <c:pt idx="672">
                  <c:v>43690</c:v>
                </c:pt>
                <c:pt idx="673">
                  <c:v>43691</c:v>
                </c:pt>
                <c:pt idx="674">
                  <c:v>43692</c:v>
                </c:pt>
                <c:pt idx="675">
                  <c:v>43693</c:v>
                </c:pt>
              </c:numCache>
            </c:numRef>
          </c:cat>
          <c:val>
            <c:numRef>
              <c:f>'[CAMP Preditions - NEW2.xlsx]Data'!$V$253:$V$928</c:f>
              <c:numCache>
                <c:formatCode>0.00%</c:formatCode>
                <c:ptCount val="676"/>
                <c:pt idx="0">
                  <c:v>0.24235741300120528</c:v>
                </c:pt>
                <c:pt idx="1">
                  <c:v>0.24397047207252676</c:v>
                </c:pt>
                <c:pt idx="2">
                  <c:v>0.24312669485306548</c:v>
                </c:pt>
                <c:pt idx="3">
                  <c:v>0.24145305821427276</c:v>
                </c:pt>
                <c:pt idx="4">
                  <c:v>0.24298807032952285</c:v>
                </c:pt>
                <c:pt idx="5">
                  <c:v>0.24387156667336529</c:v>
                </c:pt>
                <c:pt idx="6">
                  <c:v>0.24384207632217914</c:v>
                </c:pt>
                <c:pt idx="7">
                  <c:v>0.24532706822830452</c:v>
                </c:pt>
                <c:pt idx="8">
                  <c:v>0.24714605008469426</c:v>
                </c:pt>
                <c:pt idx="9">
                  <c:v>0.24756605507051443</c:v>
                </c:pt>
                <c:pt idx="10">
                  <c:v>0.24822033170322821</c:v>
                </c:pt>
                <c:pt idx="11">
                  <c:v>0.25044416360172206</c:v>
                </c:pt>
                <c:pt idx="12">
                  <c:v>0.25158870080696116</c:v>
                </c:pt>
                <c:pt idx="13">
                  <c:v>0.25095881250210017</c:v>
                </c:pt>
                <c:pt idx="14">
                  <c:v>0.2510014491127992</c:v>
                </c:pt>
                <c:pt idx="15">
                  <c:v>0.25208913606447514</c:v>
                </c:pt>
                <c:pt idx="16">
                  <c:v>0.25387221549736172</c:v>
                </c:pt>
                <c:pt idx="17">
                  <c:v>0.25493878967543371</c:v>
                </c:pt>
                <c:pt idx="18">
                  <c:v>0.25643474125964338</c:v>
                </c:pt>
                <c:pt idx="19">
                  <c:v>0.25688331602168801</c:v>
                </c:pt>
                <c:pt idx="20">
                  <c:v>0.25737743333697005</c:v>
                </c:pt>
                <c:pt idx="21">
                  <c:v>0.25795934552363875</c:v>
                </c:pt>
                <c:pt idx="22">
                  <c:v>0.25892790178492475</c:v>
                </c:pt>
                <c:pt idx="23">
                  <c:v>0.25968622065987701</c:v>
                </c:pt>
                <c:pt idx="24">
                  <c:v>0.2618892515367004</c:v>
                </c:pt>
                <c:pt idx="25">
                  <c:v>0.26448923589141671</c:v>
                </c:pt>
                <c:pt idx="26">
                  <c:v>0.26515564062428154</c:v>
                </c:pt>
                <c:pt idx="27">
                  <c:v>0.26553040271869521</c:v>
                </c:pt>
                <c:pt idx="28">
                  <c:v>0.26673734644326041</c:v>
                </c:pt>
                <c:pt idx="29">
                  <c:v>0.26738102437381284</c:v>
                </c:pt>
                <c:pt idx="30">
                  <c:v>0.26935745218316032</c:v>
                </c:pt>
                <c:pt idx="31">
                  <c:v>0.2705517971571485</c:v>
                </c:pt>
                <c:pt idx="32">
                  <c:v>0.27409459794453328</c:v>
                </c:pt>
                <c:pt idx="33">
                  <c:v>0.27542875632029118</c:v>
                </c:pt>
                <c:pt idx="34">
                  <c:v>0.27601229894366497</c:v>
                </c:pt>
                <c:pt idx="35">
                  <c:v>0.27640722128430661</c:v>
                </c:pt>
                <c:pt idx="36">
                  <c:v>0.27692259818158227</c:v>
                </c:pt>
                <c:pt idx="37">
                  <c:v>0.27887213587539972</c:v>
                </c:pt>
                <c:pt idx="38">
                  <c:v>0.27302467567159627</c:v>
                </c:pt>
                <c:pt idx="39">
                  <c:v>0.27372606484373896</c:v>
                </c:pt>
                <c:pt idx="40">
                  <c:v>0.27424786849417071</c:v>
                </c:pt>
                <c:pt idx="41">
                  <c:v>0.27472598628570599</c:v>
                </c:pt>
                <c:pt idx="42">
                  <c:v>0.27537201574123082</c:v>
                </c:pt>
                <c:pt idx="43">
                  <c:v>0.27571786780938723</c:v>
                </c:pt>
                <c:pt idx="44">
                  <c:v>0.27482633586515282</c:v>
                </c:pt>
                <c:pt idx="45">
                  <c:v>0.27557812867539122</c:v>
                </c:pt>
                <c:pt idx="46">
                  <c:v>0.27729281957885876</c:v>
                </c:pt>
                <c:pt idx="47">
                  <c:v>0.27762005202530082</c:v>
                </c:pt>
                <c:pt idx="48">
                  <c:v>0.27547757097346248</c:v>
                </c:pt>
                <c:pt idx="49">
                  <c:v>0.27636363041907419</c:v>
                </c:pt>
                <c:pt idx="50">
                  <c:v>0.27747905292988928</c:v>
                </c:pt>
                <c:pt idx="51">
                  <c:v>0.27615689743536176</c:v>
                </c:pt>
                <c:pt idx="52">
                  <c:v>0.2767667040796622</c:v>
                </c:pt>
                <c:pt idx="53">
                  <c:v>0.27749126047928652</c:v>
                </c:pt>
                <c:pt idx="54">
                  <c:v>0.27788781066589685</c:v>
                </c:pt>
                <c:pt idx="55">
                  <c:v>0.27693039888855064</c:v>
                </c:pt>
                <c:pt idx="56">
                  <c:v>0.27718651044236675</c:v>
                </c:pt>
                <c:pt idx="57">
                  <c:v>0.27743963574081965</c:v>
                </c:pt>
                <c:pt idx="58">
                  <c:v>0.27784321804929912</c:v>
                </c:pt>
                <c:pt idx="59">
                  <c:v>0.27950544481574191</c:v>
                </c:pt>
                <c:pt idx="60">
                  <c:v>0.27848617748232052</c:v>
                </c:pt>
                <c:pt idx="61">
                  <c:v>0.27863889447797063</c:v>
                </c:pt>
                <c:pt idx="62">
                  <c:v>0.27881623555847601</c:v>
                </c:pt>
                <c:pt idx="63">
                  <c:v>0.27959652905863785</c:v>
                </c:pt>
                <c:pt idx="64">
                  <c:v>0.2802557755871341</c:v>
                </c:pt>
                <c:pt idx="65">
                  <c:v>0.2804425607649943</c:v>
                </c:pt>
                <c:pt idx="66">
                  <c:v>0.28143112528264591</c:v>
                </c:pt>
                <c:pt idx="67">
                  <c:v>0.28222054767391402</c:v>
                </c:pt>
                <c:pt idx="68">
                  <c:v>0.2823530146111447</c:v>
                </c:pt>
                <c:pt idx="69">
                  <c:v>0.28203198352380154</c:v>
                </c:pt>
                <c:pt idx="70">
                  <c:v>0.28440729922747143</c:v>
                </c:pt>
                <c:pt idx="71">
                  <c:v>0.28668569030506963</c:v>
                </c:pt>
                <c:pt idx="72">
                  <c:v>0.28777506555322763</c:v>
                </c:pt>
                <c:pt idx="73">
                  <c:v>0.28925714633534205</c:v>
                </c:pt>
                <c:pt idx="74">
                  <c:v>0.28985089127822483</c:v>
                </c:pt>
                <c:pt idx="75">
                  <c:v>0.29000264192923886</c:v>
                </c:pt>
                <c:pt idx="76">
                  <c:v>0.28996859360934024</c:v>
                </c:pt>
                <c:pt idx="77">
                  <c:v>0.29002290494133964</c:v>
                </c:pt>
                <c:pt idx="78">
                  <c:v>0.28968667400418457</c:v>
                </c:pt>
                <c:pt idx="79">
                  <c:v>0.28952556820442821</c:v>
                </c:pt>
                <c:pt idx="80">
                  <c:v>0.28964607198505177</c:v>
                </c:pt>
                <c:pt idx="81">
                  <c:v>0.28941869946889764</c:v>
                </c:pt>
                <c:pt idx="82">
                  <c:v>0.28941326669489809</c:v>
                </c:pt>
                <c:pt idx="83">
                  <c:v>0.28943286734208751</c:v>
                </c:pt>
                <c:pt idx="84">
                  <c:v>0.2894388484886018</c:v>
                </c:pt>
                <c:pt idx="85">
                  <c:v>0.28959569080000391</c:v>
                </c:pt>
                <c:pt idx="86">
                  <c:v>0.28982790022081084</c:v>
                </c:pt>
                <c:pt idx="87">
                  <c:v>0.28997866639203485</c:v>
                </c:pt>
                <c:pt idx="88">
                  <c:v>0.29072192963482857</c:v>
                </c:pt>
                <c:pt idx="89">
                  <c:v>0.29112977025018971</c:v>
                </c:pt>
                <c:pt idx="90">
                  <c:v>0.29176159210790154</c:v>
                </c:pt>
                <c:pt idx="91">
                  <c:v>0.29326526667699093</c:v>
                </c:pt>
                <c:pt idx="92">
                  <c:v>0.29379756971802617</c:v>
                </c:pt>
                <c:pt idx="93">
                  <c:v>0.29552325829704373</c:v>
                </c:pt>
                <c:pt idx="94">
                  <c:v>0.29662053356372786</c:v>
                </c:pt>
                <c:pt idx="95">
                  <c:v>0.29568974678323123</c:v>
                </c:pt>
                <c:pt idx="96">
                  <c:v>0.29603830703438927</c:v>
                </c:pt>
                <c:pt idx="97">
                  <c:v>0.29621297706577987</c:v>
                </c:pt>
                <c:pt idx="98">
                  <c:v>0.2965907703216526</c:v>
                </c:pt>
                <c:pt idx="99">
                  <c:v>0.29432352718230914</c:v>
                </c:pt>
                <c:pt idx="100">
                  <c:v>0.29122184242719074</c:v>
                </c:pt>
                <c:pt idx="101">
                  <c:v>0.29170131690096324</c:v>
                </c:pt>
                <c:pt idx="102">
                  <c:v>0.29365751192346656</c:v>
                </c:pt>
                <c:pt idx="103">
                  <c:v>0.29462242560952911</c:v>
                </c:pt>
                <c:pt idx="104">
                  <c:v>0.29442318848948168</c:v>
                </c:pt>
                <c:pt idx="105">
                  <c:v>0.29515330633634129</c:v>
                </c:pt>
                <c:pt idx="106">
                  <c:v>0.2955676868336764</c:v>
                </c:pt>
                <c:pt idx="107">
                  <c:v>0.296982757358078</c:v>
                </c:pt>
                <c:pt idx="108">
                  <c:v>0.29667681040099236</c:v>
                </c:pt>
                <c:pt idx="109">
                  <c:v>0.29881812303076405</c:v>
                </c:pt>
                <c:pt idx="110">
                  <c:v>0.29976499914719867</c:v>
                </c:pt>
                <c:pt idx="111">
                  <c:v>0.30065892493176483</c:v>
                </c:pt>
                <c:pt idx="112">
                  <c:v>0.30227937434837804</c:v>
                </c:pt>
                <c:pt idx="113">
                  <c:v>0.30428900589759356</c:v>
                </c:pt>
                <c:pt idx="114">
                  <c:v>0.30593261908737324</c:v>
                </c:pt>
                <c:pt idx="115">
                  <c:v>0.30731578642152413</c:v>
                </c:pt>
                <c:pt idx="116">
                  <c:v>0.30968943800891735</c:v>
                </c:pt>
                <c:pt idx="117">
                  <c:v>0.31132743189168466</c:v>
                </c:pt>
                <c:pt idx="118">
                  <c:v>0.31283474989957616</c:v>
                </c:pt>
                <c:pt idx="119">
                  <c:v>0.31531815371199035</c:v>
                </c:pt>
                <c:pt idx="120">
                  <c:v>0.31839249410914927</c:v>
                </c:pt>
                <c:pt idx="121">
                  <c:v>0.32130532023379688</c:v>
                </c:pt>
                <c:pt idx="122">
                  <c:v>0.32277455269107169</c:v>
                </c:pt>
                <c:pt idx="123">
                  <c:v>0.32577017097533056</c:v>
                </c:pt>
                <c:pt idx="124">
                  <c:v>0.3275107027461307</c:v>
                </c:pt>
                <c:pt idx="125">
                  <c:v>0.32839119210871948</c:v>
                </c:pt>
                <c:pt idx="126">
                  <c:v>0.32866015803242654</c:v>
                </c:pt>
                <c:pt idx="127">
                  <c:v>0.33051019504472146</c:v>
                </c:pt>
                <c:pt idx="128">
                  <c:v>0.33019037987627697</c:v>
                </c:pt>
                <c:pt idx="129">
                  <c:v>0.33214524066959106</c:v>
                </c:pt>
                <c:pt idx="130">
                  <c:v>0.33314835562582457</c:v>
                </c:pt>
                <c:pt idx="131">
                  <c:v>0.33377519290691504</c:v>
                </c:pt>
                <c:pt idx="132">
                  <c:v>0.3342111628733313</c:v>
                </c:pt>
                <c:pt idx="133">
                  <c:v>0.33556620862863584</c:v>
                </c:pt>
                <c:pt idx="134">
                  <c:v>0.33630295876039717</c:v>
                </c:pt>
                <c:pt idx="135">
                  <c:v>0.3383984188121556</c:v>
                </c:pt>
                <c:pt idx="136">
                  <c:v>0.34019985533881247</c:v>
                </c:pt>
                <c:pt idx="137">
                  <c:v>0.33996841968457736</c:v>
                </c:pt>
                <c:pt idx="138">
                  <c:v>0.34230681998685486</c:v>
                </c:pt>
                <c:pt idx="139">
                  <c:v>0.34433134913331509</c:v>
                </c:pt>
                <c:pt idx="140">
                  <c:v>0.3470393758271012</c:v>
                </c:pt>
                <c:pt idx="141">
                  <c:v>0.34863840589964956</c:v>
                </c:pt>
                <c:pt idx="142">
                  <c:v>0.35062773212140486</c:v>
                </c:pt>
                <c:pt idx="143">
                  <c:v>0.35276434083765318</c:v>
                </c:pt>
                <c:pt idx="144">
                  <c:v>0.35489016863662104</c:v>
                </c:pt>
                <c:pt idx="145">
                  <c:v>0.35645652607024081</c:v>
                </c:pt>
                <c:pt idx="146">
                  <c:v>0.35802432654397387</c:v>
                </c:pt>
                <c:pt idx="147">
                  <c:v>0.35915525461148301</c:v>
                </c:pt>
                <c:pt idx="148">
                  <c:v>0.36083205945102814</c:v>
                </c:pt>
                <c:pt idx="149">
                  <c:v>0.36256647362986938</c:v>
                </c:pt>
                <c:pt idx="150">
                  <c:v>0.3642522199639292</c:v>
                </c:pt>
                <c:pt idx="151">
                  <c:v>0.36646661121938318</c:v>
                </c:pt>
                <c:pt idx="152">
                  <c:v>0.36751897607248474</c:v>
                </c:pt>
                <c:pt idx="153">
                  <c:v>0.36831815776735621</c:v>
                </c:pt>
                <c:pt idx="154">
                  <c:v>0.36994224457772018</c:v>
                </c:pt>
                <c:pt idx="155">
                  <c:v>0.37123524997109425</c:v>
                </c:pt>
                <c:pt idx="156">
                  <c:v>0.37374247214937761</c:v>
                </c:pt>
                <c:pt idx="157">
                  <c:v>0.37539184454592944</c:v>
                </c:pt>
                <c:pt idx="158">
                  <c:v>0.37695422174502935</c:v>
                </c:pt>
                <c:pt idx="159">
                  <c:v>0.3776275679239931</c:v>
                </c:pt>
                <c:pt idx="160">
                  <c:v>0.37831328659589802</c:v>
                </c:pt>
                <c:pt idx="161">
                  <c:v>0.38437344452193167</c:v>
                </c:pt>
                <c:pt idx="162">
                  <c:v>0.3862451366352937</c:v>
                </c:pt>
                <c:pt idx="163">
                  <c:v>0.39524566712136511</c:v>
                </c:pt>
                <c:pt idx="164">
                  <c:v>0.39891209007228745</c:v>
                </c:pt>
                <c:pt idx="165">
                  <c:v>0.40159598319395584</c:v>
                </c:pt>
                <c:pt idx="166">
                  <c:v>0.40350028231426061</c:v>
                </c:pt>
                <c:pt idx="167">
                  <c:v>0.40664264594702171</c:v>
                </c:pt>
                <c:pt idx="168">
                  <c:v>0.40915775950804367</c:v>
                </c:pt>
                <c:pt idx="169">
                  <c:v>0.41038408884868616</c:v>
                </c:pt>
                <c:pt idx="170">
                  <c:v>0.41131868832942253</c:v>
                </c:pt>
                <c:pt idx="171">
                  <c:v>0.4124821638169397</c:v>
                </c:pt>
                <c:pt idx="172">
                  <c:v>0.4136507655079954</c:v>
                </c:pt>
                <c:pt idx="173">
                  <c:v>0.41472754718704896</c:v>
                </c:pt>
                <c:pt idx="174">
                  <c:v>0.41644168712726559</c:v>
                </c:pt>
                <c:pt idx="175">
                  <c:v>0.41777129012504732</c:v>
                </c:pt>
                <c:pt idx="176">
                  <c:v>0.41950733387701489</c:v>
                </c:pt>
                <c:pt idx="177">
                  <c:v>0.42139067825862953</c:v>
                </c:pt>
                <c:pt idx="178">
                  <c:v>0.42234820489195124</c:v>
                </c:pt>
                <c:pt idx="179">
                  <c:v>0.42529836611727034</c:v>
                </c:pt>
                <c:pt idx="180">
                  <c:v>0.42601400606616413</c:v>
                </c:pt>
                <c:pt idx="181">
                  <c:v>0.42661633411837474</c:v>
                </c:pt>
                <c:pt idx="182">
                  <c:v>0.42931953427045311</c:v>
                </c:pt>
                <c:pt idx="183">
                  <c:v>0.4307091447657565</c:v>
                </c:pt>
                <c:pt idx="184">
                  <c:v>0.42844451308859322</c:v>
                </c:pt>
                <c:pt idx="185">
                  <c:v>0.42920981917931889</c:v>
                </c:pt>
                <c:pt idx="186">
                  <c:v>0.42972641890412322</c:v>
                </c:pt>
                <c:pt idx="187">
                  <c:v>0.43047125817816001</c:v>
                </c:pt>
                <c:pt idx="188">
                  <c:v>0.43124283125997054</c:v>
                </c:pt>
                <c:pt idx="189">
                  <c:v>0.43252951525679761</c:v>
                </c:pt>
                <c:pt idx="190">
                  <c:v>0.43437269545371238</c:v>
                </c:pt>
                <c:pt idx="191">
                  <c:v>0.43546836446389692</c:v>
                </c:pt>
                <c:pt idx="192">
                  <c:v>0.43692615968403137</c:v>
                </c:pt>
                <c:pt idx="193">
                  <c:v>0.43801670508141355</c:v>
                </c:pt>
                <c:pt idx="194">
                  <c:v>0.43880714131414966</c:v>
                </c:pt>
                <c:pt idx="195">
                  <c:v>0.44009676061519309</c:v>
                </c:pt>
                <c:pt idx="196">
                  <c:v>0.44088820032645215</c:v>
                </c:pt>
                <c:pt idx="197">
                  <c:v>0.44215444082321687</c:v>
                </c:pt>
                <c:pt idx="198">
                  <c:v>0.44329381123671552</c:v>
                </c:pt>
                <c:pt idx="199">
                  <c:v>0.44522431220027603</c:v>
                </c:pt>
                <c:pt idx="200">
                  <c:v>0.44657222652215356</c:v>
                </c:pt>
                <c:pt idx="201">
                  <c:v>0.4481066764476288</c:v>
                </c:pt>
                <c:pt idx="202">
                  <c:v>0.44879001855077727</c:v>
                </c:pt>
                <c:pt idx="203">
                  <c:v>0.44937776593914924</c:v>
                </c:pt>
                <c:pt idx="204">
                  <c:v>0.44942348034456048</c:v>
                </c:pt>
                <c:pt idx="205">
                  <c:v>0.44999669629308336</c:v>
                </c:pt>
                <c:pt idx="206">
                  <c:v>0.45151220102765044</c:v>
                </c:pt>
                <c:pt idx="207">
                  <c:v>0.4528282717462121</c:v>
                </c:pt>
                <c:pt idx="208">
                  <c:v>0.45373727820672083</c:v>
                </c:pt>
                <c:pt idx="209">
                  <c:v>0.45392540711313656</c:v>
                </c:pt>
                <c:pt idx="210">
                  <c:v>0.45417378877344294</c:v>
                </c:pt>
                <c:pt idx="211">
                  <c:v>0.45576366059320705</c:v>
                </c:pt>
                <c:pt idx="212">
                  <c:v>0.45745809193888876</c:v>
                </c:pt>
                <c:pt idx="213">
                  <c:v>0.46040193176766087</c:v>
                </c:pt>
                <c:pt idx="214">
                  <c:v>0.4615201937254495</c:v>
                </c:pt>
                <c:pt idx="215">
                  <c:v>0.46230426710985806</c:v>
                </c:pt>
                <c:pt idx="216">
                  <c:v>0.46338540813450846</c:v>
                </c:pt>
                <c:pt idx="217">
                  <c:v>0.46387073680871693</c:v>
                </c:pt>
                <c:pt idx="218">
                  <c:v>0.46480008659415151</c:v>
                </c:pt>
                <c:pt idx="219">
                  <c:v>0.46562895035469465</c:v>
                </c:pt>
                <c:pt idx="220">
                  <c:v>0.46586043609649797</c:v>
                </c:pt>
                <c:pt idx="221">
                  <c:v>0.46629708224508593</c:v>
                </c:pt>
                <c:pt idx="222">
                  <c:v>0.4664404466827301</c:v>
                </c:pt>
                <c:pt idx="223">
                  <c:v>0.46679072977352076</c:v>
                </c:pt>
                <c:pt idx="224">
                  <c:v>0.46731496008027718</c:v>
                </c:pt>
                <c:pt idx="225">
                  <c:v>0.46907100949787417</c:v>
                </c:pt>
                <c:pt idx="226">
                  <c:v>0.46969954889270682</c:v>
                </c:pt>
                <c:pt idx="227">
                  <c:v>0.4714563919391872</c:v>
                </c:pt>
                <c:pt idx="228">
                  <c:v>0.4725570455259932</c:v>
                </c:pt>
                <c:pt idx="229">
                  <c:v>0.47322735190771048</c:v>
                </c:pt>
                <c:pt idx="230">
                  <c:v>0.47389811944048721</c:v>
                </c:pt>
                <c:pt idx="231">
                  <c:v>0.47469226388043273</c:v>
                </c:pt>
                <c:pt idx="232">
                  <c:v>0.47603054239047005</c:v>
                </c:pt>
                <c:pt idx="233">
                  <c:v>0.47552822194051592</c:v>
                </c:pt>
                <c:pt idx="234">
                  <c:v>0.47229972409832977</c:v>
                </c:pt>
                <c:pt idx="235">
                  <c:v>0.47429314541058043</c:v>
                </c:pt>
                <c:pt idx="236">
                  <c:v>0.47477999830130602</c:v>
                </c:pt>
                <c:pt idx="237">
                  <c:v>0.47540277071715786</c:v>
                </c:pt>
                <c:pt idx="238">
                  <c:v>0.47419164036274841</c:v>
                </c:pt>
                <c:pt idx="239">
                  <c:v>0.4753305280357184</c:v>
                </c:pt>
                <c:pt idx="240">
                  <c:v>0.46131980286417429</c:v>
                </c:pt>
                <c:pt idx="241">
                  <c:v>0.45475292196365158</c:v>
                </c:pt>
                <c:pt idx="242">
                  <c:v>0.45558812525589565</c:v>
                </c:pt>
                <c:pt idx="243">
                  <c:v>0.45580131349086339</c:v>
                </c:pt>
                <c:pt idx="244">
                  <c:v>0.45441114771441515</c:v>
                </c:pt>
                <c:pt idx="245">
                  <c:v>0.45637356395832895</c:v>
                </c:pt>
                <c:pt idx="246">
                  <c:v>0.45800702664332549</c:v>
                </c:pt>
                <c:pt idx="247">
                  <c:v>0.45998611082094865</c:v>
                </c:pt>
                <c:pt idx="248">
                  <c:v>0.46147332644238936</c:v>
                </c:pt>
                <c:pt idx="249">
                  <c:v>0.46363090112385175</c:v>
                </c:pt>
                <c:pt idx="250">
                  <c:v>0.46469320749567578</c:v>
                </c:pt>
                <c:pt idx="251">
                  <c:v>0.46473923624375679</c:v>
                </c:pt>
                <c:pt idx="252">
                  <c:v>0.46498399173683624</c:v>
                </c:pt>
                <c:pt idx="253">
                  <c:v>0.46653541012143052</c:v>
                </c:pt>
                <c:pt idx="254">
                  <c:v>0.46139218458179465</c:v>
                </c:pt>
                <c:pt idx="255">
                  <c:v>0.46165755110921647</c:v>
                </c:pt>
                <c:pt idx="256">
                  <c:v>0.46333877315413563</c:v>
                </c:pt>
                <c:pt idx="257">
                  <c:v>0.46592305678335733</c:v>
                </c:pt>
                <c:pt idx="258">
                  <c:v>0.46482199126948121</c:v>
                </c:pt>
                <c:pt idx="259">
                  <c:v>0.46495673287317441</c:v>
                </c:pt>
                <c:pt idx="260">
                  <c:v>0.46778565109444858</c:v>
                </c:pt>
                <c:pt idx="261">
                  <c:v>0.46886903742388353</c:v>
                </c:pt>
                <c:pt idx="262">
                  <c:v>0.47127855171015676</c:v>
                </c:pt>
                <c:pt idx="263">
                  <c:v>0.47290537433804269</c:v>
                </c:pt>
                <c:pt idx="264">
                  <c:v>0.47426778469304021</c:v>
                </c:pt>
                <c:pt idx="265">
                  <c:v>0.4760631873948783</c:v>
                </c:pt>
                <c:pt idx="266">
                  <c:v>0.47779157724826715</c:v>
                </c:pt>
                <c:pt idx="267">
                  <c:v>0.47898592481299163</c:v>
                </c:pt>
                <c:pt idx="268">
                  <c:v>0.48063896310139353</c:v>
                </c:pt>
                <c:pt idx="269">
                  <c:v>0.48059365285084343</c:v>
                </c:pt>
                <c:pt idx="270">
                  <c:v>0.48148953809562345</c:v>
                </c:pt>
                <c:pt idx="271">
                  <c:v>0.48226706296227029</c:v>
                </c:pt>
                <c:pt idx="272">
                  <c:v>0.48303742012518214</c:v>
                </c:pt>
                <c:pt idx="273">
                  <c:v>0.48341887581858978</c:v>
                </c:pt>
                <c:pt idx="274">
                  <c:v>0.48451629875724245</c:v>
                </c:pt>
                <c:pt idx="275">
                  <c:v>0.4852177224725357</c:v>
                </c:pt>
                <c:pt idx="276">
                  <c:v>0.48643237363756286</c:v>
                </c:pt>
                <c:pt idx="277">
                  <c:v>0.48806022133344074</c:v>
                </c:pt>
                <c:pt idx="278">
                  <c:v>0.48875476578030597</c:v>
                </c:pt>
                <c:pt idx="279">
                  <c:v>0.47771456933921219</c:v>
                </c:pt>
                <c:pt idx="280">
                  <c:v>0.47878254683277444</c:v>
                </c:pt>
                <c:pt idx="281">
                  <c:v>0.47990461199143641</c:v>
                </c:pt>
                <c:pt idx="282">
                  <c:v>0.48172358348488109</c:v>
                </c:pt>
                <c:pt idx="283">
                  <c:v>0.48338861170083181</c:v>
                </c:pt>
                <c:pt idx="284">
                  <c:v>0.48575140119454085</c:v>
                </c:pt>
                <c:pt idx="285">
                  <c:v>0.48611090039789284</c:v>
                </c:pt>
                <c:pt idx="286">
                  <c:v>0.48726590417774263</c:v>
                </c:pt>
                <c:pt idx="287">
                  <c:v>0.48850824685939198</c:v>
                </c:pt>
                <c:pt idx="288">
                  <c:v>0.49096089258699571</c:v>
                </c:pt>
                <c:pt idx="289">
                  <c:v>0.49234518430069629</c:v>
                </c:pt>
                <c:pt idx="290">
                  <c:v>0.49426438101824588</c:v>
                </c:pt>
                <c:pt idx="291">
                  <c:v>0.49614300766907682</c:v>
                </c:pt>
                <c:pt idx="292">
                  <c:v>0.49765793639660882</c:v>
                </c:pt>
                <c:pt idx="293">
                  <c:v>0.49821983859975438</c:v>
                </c:pt>
                <c:pt idx="294">
                  <c:v>0.49824199371292555</c:v>
                </c:pt>
                <c:pt idx="295">
                  <c:v>0.49956298683043765</c:v>
                </c:pt>
                <c:pt idx="296">
                  <c:v>0.50052702657479187</c:v>
                </c:pt>
                <c:pt idx="297">
                  <c:v>0.50148293831582635</c:v>
                </c:pt>
                <c:pt idx="298">
                  <c:v>0.50394528289652007</c:v>
                </c:pt>
                <c:pt idx="299">
                  <c:v>0.50463615281574759</c:v>
                </c:pt>
                <c:pt idx="300">
                  <c:v>0.50527764675560782</c:v>
                </c:pt>
                <c:pt idx="301">
                  <c:v>0.50639384476015226</c:v>
                </c:pt>
                <c:pt idx="302">
                  <c:v>0.5083654814345212</c:v>
                </c:pt>
                <c:pt idx="303">
                  <c:v>0.51236253933221287</c:v>
                </c:pt>
                <c:pt idx="304">
                  <c:v>0.5145903246942849</c:v>
                </c:pt>
                <c:pt idx="305">
                  <c:v>0.5168631733233805</c:v>
                </c:pt>
                <c:pt idx="306">
                  <c:v>0.51925962166296591</c:v>
                </c:pt>
                <c:pt idx="307">
                  <c:v>0.52070887177123792</c:v>
                </c:pt>
                <c:pt idx="308">
                  <c:v>0.51956388636862061</c:v>
                </c:pt>
                <c:pt idx="309">
                  <c:v>0.52198570751584894</c:v>
                </c:pt>
                <c:pt idx="310">
                  <c:v>0.52406558860671826</c:v>
                </c:pt>
                <c:pt idx="311">
                  <c:v>0.52657220541628869</c:v>
                </c:pt>
                <c:pt idx="312">
                  <c:v>0.52778318119009948</c:v>
                </c:pt>
                <c:pt idx="313">
                  <c:v>0.52794257364958941</c:v>
                </c:pt>
                <c:pt idx="314">
                  <c:v>0.52871061469425829</c:v>
                </c:pt>
                <c:pt idx="315">
                  <c:v>0.52750704497192114</c:v>
                </c:pt>
                <c:pt idx="316">
                  <c:v>0.52951062197042753</c:v>
                </c:pt>
                <c:pt idx="317">
                  <c:v>0.53158980960754998</c:v>
                </c:pt>
                <c:pt idx="318">
                  <c:v>0.53478340073254693</c:v>
                </c:pt>
                <c:pt idx="319">
                  <c:v>0.5380436428664912</c:v>
                </c:pt>
                <c:pt idx="320">
                  <c:v>0.53608232423118551</c:v>
                </c:pt>
                <c:pt idx="321">
                  <c:v>0.53705407055242294</c:v>
                </c:pt>
                <c:pt idx="322">
                  <c:v>0.5356424888862249</c:v>
                </c:pt>
                <c:pt idx="323">
                  <c:v>0.53882546749180027</c:v>
                </c:pt>
                <c:pt idx="324">
                  <c:v>0.54260030239350321</c:v>
                </c:pt>
                <c:pt idx="325">
                  <c:v>0.54465182442136628</c:v>
                </c:pt>
                <c:pt idx="326">
                  <c:v>0.54765555861884208</c:v>
                </c:pt>
                <c:pt idx="327">
                  <c:v>0.54788005541771456</c:v>
                </c:pt>
                <c:pt idx="328">
                  <c:v>0.5474766933218197</c:v>
                </c:pt>
                <c:pt idx="329">
                  <c:v>0.54965980920878388</c:v>
                </c:pt>
                <c:pt idx="330">
                  <c:v>0.54923449753146358</c:v>
                </c:pt>
                <c:pt idx="331">
                  <c:v>0.55180201305183929</c:v>
                </c:pt>
                <c:pt idx="332">
                  <c:v>0.55165379875586074</c:v>
                </c:pt>
                <c:pt idx="333">
                  <c:v>0.5520948819721343</c:v>
                </c:pt>
                <c:pt idx="334">
                  <c:v>0.55298574464282713</c:v>
                </c:pt>
                <c:pt idx="335">
                  <c:v>0.55400550162540729</c:v>
                </c:pt>
                <c:pt idx="336">
                  <c:v>0.55672518922323344</c:v>
                </c:pt>
                <c:pt idx="337">
                  <c:v>0.53666659916935056</c:v>
                </c:pt>
                <c:pt idx="338">
                  <c:v>0.53960724289311979</c:v>
                </c:pt>
                <c:pt idx="339">
                  <c:v>0.54222984437564548</c:v>
                </c:pt>
                <c:pt idx="340">
                  <c:v>0.53193738796965417</c:v>
                </c:pt>
                <c:pt idx="341">
                  <c:v>0.53216181481864688</c:v>
                </c:pt>
                <c:pt idx="342">
                  <c:v>0.5321678330990478</c:v>
                </c:pt>
                <c:pt idx="343">
                  <c:v>0.5334054096895029</c:v>
                </c:pt>
                <c:pt idx="344">
                  <c:v>0.53567087644733036</c:v>
                </c:pt>
                <c:pt idx="345">
                  <c:v>0.53519806880161025</c:v>
                </c:pt>
                <c:pt idx="346">
                  <c:v>0.53854250381991975</c:v>
                </c:pt>
                <c:pt idx="347">
                  <c:v>0.54257326978747722</c:v>
                </c:pt>
                <c:pt idx="348">
                  <c:v>0.54342345098979117</c:v>
                </c:pt>
                <c:pt idx="349">
                  <c:v>0.54378649777470267</c:v>
                </c:pt>
                <c:pt idx="350">
                  <c:v>0.54625426822076584</c:v>
                </c:pt>
                <c:pt idx="351">
                  <c:v>0.54548790856394891</c:v>
                </c:pt>
                <c:pt idx="352">
                  <c:v>0.54672954742890634</c:v>
                </c:pt>
                <c:pt idx="353">
                  <c:v>0.54788419714146308</c:v>
                </c:pt>
                <c:pt idx="354">
                  <c:v>0.54877915835696633</c:v>
                </c:pt>
                <c:pt idx="355">
                  <c:v>0.54996823118260485</c:v>
                </c:pt>
                <c:pt idx="356">
                  <c:v>0.54599337762207378</c:v>
                </c:pt>
                <c:pt idx="357">
                  <c:v>0.54753991246876188</c:v>
                </c:pt>
                <c:pt idx="358">
                  <c:v>0.54999753327362066</c:v>
                </c:pt>
                <c:pt idx="359">
                  <c:v>0.55209001397864577</c:v>
                </c:pt>
                <c:pt idx="360">
                  <c:v>0.55480273681374648</c:v>
                </c:pt>
                <c:pt idx="361">
                  <c:v>0.55998434238435735</c:v>
                </c:pt>
                <c:pt idx="362">
                  <c:v>0.56250191800843319</c:v>
                </c:pt>
                <c:pt idx="363">
                  <c:v>0.56454478093203719</c:v>
                </c:pt>
                <c:pt idx="364">
                  <c:v>0.56870764077079972</c:v>
                </c:pt>
                <c:pt idx="365">
                  <c:v>0.57345018649017931</c:v>
                </c:pt>
                <c:pt idx="366">
                  <c:v>0.57501537895604748</c:v>
                </c:pt>
                <c:pt idx="367">
                  <c:v>0.57715677967085299</c:v>
                </c:pt>
                <c:pt idx="368">
                  <c:v>0.58022548176226663</c:v>
                </c:pt>
                <c:pt idx="369">
                  <c:v>0.58161628226910578</c:v>
                </c:pt>
                <c:pt idx="370">
                  <c:v>0.58160873631787258</c:v>
                </c:pt>
                <c:pt idx="371">
                  <c:v>0.580225276230521</c:v>
                </c:pt>
                <c:pt idx="372">
                  <c:v>0.57998753904205047</c:v>
                </c:pt>
                <c:pt idx="373">
                  <c:v>0.57768225353102842</c:v>
                </c:pt>
                <c:pt idx="374">
                  <c:v>0.58159078424254229</c:v>
                </c:pt>
                <c:pt idx="375">
                  <c:v>0.5840067926411151</c:v>
                </c:pt>
                <c:pt idx="376">
                  <c:v>0.58480259083439234</c:v>
                </c:pt>
                <c:pt idx="377">
                  <c:v>0.58710645489476998</c:v>
                </c:pt>
                <c:pt idx="378">
                  <c:v>0.58797832142340778</c:v>
                </c:pt>
                <c:pt idx="379">
                  <c:v>0.58939020016070032</c:v>
                </c:pt>
                <c:pt idx="380">
                  <c:v>0.59301949440627566</c:v>
                </c:pt>
                <c:pt idx="381">
                  <c:v>0.5943306945406126</c:v>
                </c:pt>
                <c:pt idx="382">
                  <c:v>0.59586263749693802</c:v>
                </c:pt>
                <c:pt idx="383">
                  <c:v>0.59656397226361868</c:v>
                </c:pt>
                <c:pt idx="384">
                  <c:v>0.59721317623467729</c:v>
                </c:pt>
                <c:pt idx="385">
                  <c:v>0.59797549002498829</c:v>
                </c:pt>
                <c:pt idx="386">
                  <c:v>0.59952796456641</c:v>
                </c:pt>
                <c:pt idx="387">
                  <c:v>0.60141851896711884</c:v>
                </c:pt>
                <c:pt idx="388">
                  <c:v>0.6034878713057068</c:v>
                </c:pt>
                <c:pt idx="389">
                  <c:v>0.60563676615701978</c:v>
                </c:pt>
                <c:pt idx="390">
                  <c:v>0.60657000377404646</c:v>
                </c:pt>
                <c:pt idx="391">
                  <c:v>0.60896424912420677</c:v>
                </c:pt>
                <c:pt idx="392">
                  <c:v>0.61145358658630333</c:v>
                </c:pt>
                <c:pt idx="393">
                  <c:v>0.61272205770701349</c:v>
                </c:pt>
                <c:pt idx="394">
                  <c:v>0.61456199775640852</c:v>
                </c:pt>
                <c:pt idx="395">
                  <c:v>0.61792230276165028</c:v>
                </c:pt>
                <c:pt idx="396">
                  <c:v>0.61883020556849955</c:v>
                </c:pt>
                <c:pt idx="397">
                  <c:v>0.6189348834047077</c:v>
                </c:pt>
                <c:pt idx="398">
                  <c:v>0.61738378799857097</c:v>
                </c:pt>
                <c:pt idx="399">
                  <c:v>0.60562494808164469</c:v>
                </c:pt>
                <c:pt idx="400">
                  <c:v>0.60806142416048536</c:v>
                </c:pt>
                <c:pt idx="401">
                  <c:v>0.6097698705259158</c:v>
                </c:pt>
                <c:pt idx="402">
                  <c:v>0.60905582128910396</c:v>
                </c:pt>
                <c:pt idx="403">
                  <c:v>0.61048902783111236</c:v>
                </c:pt>
                <c:pt idx="404">
                  <c:v>0.61035612996807886</c:v>
                </c:pt>
                <c:pt idx="405">
                  <c:v>0.60978530872346637</c:v>
                </c:pt>
                <c:pt idx="406">
                  <c:v>0.61032102203703775</c:v>
                </c:pt>
                <c:pt idx="407">
                  <c:v>0.61078936929844574</c:v>
                </c:pt>
                <c:pt idx="408">
                  <c:v>0.61290319939765592</c:v>
                </c:pt>
                <c:pt idx="409">
                  <c:v>0.61324348397352568</c:v>
                </c:pt>
                <c:pt idx="410">
                  <c:v>0.61324348397352568</c:v>
                </c:pt>
                <c:pt idx="411">
                  <c:v>0.61324348397352568</c:v>
                </c:pt>
                <c:pt idx="412">
                  <c:v>0.61324348397352568</c:v>
                </c:pt>
                <c:pt idx="413">
                  <c:v>0.6153070650152388</c:v>
                </c:pt>
                <c:pt idx="414">
                  <c:v>0.61625526240718109</c:v>
                </c:pt>
                <c:pt idx="415">
                  <c:v>0.61709803496728521</c:v>
                </c:pt>
                <c:pt idx="416">
                  <c:v>0.61812609266893759</c:v>
                </c:pt>
                <c:pt idx="417">
                  <c:v>0.62038494009554468</c:v>
                </c:pt>
                <c:pt idx="418">
                  <c:v>0.62070830975417879</c:v>
                </c:pt>
                <c:pt idx="419">
                  <c:v>0.62090781458364286</c:v>
                </c:pt>
                <c:pt idx="420">
                  <c:v>0.62182614164974326</c:v>
                </c:pt>
                <c:pt idx="421">
                  <c:v>0.62249319924815305</c:v>
                </c:pt>
                <c:pt idx="422">
                  <c:v>0.62037550463397739</c:v>
                </c:pt>
                <c:pt idx="423">
                  <c:v>0.62188341073900677</c:v>
                </c:pt>
                <c:pt idx="424">
                  <c:v>0.62315411939229259</c:v>
                </c:pt>
                <c:pt idx="425">
                  <c:v>0.62350510457261776</c:v>
                </c:pt>
                <c:pt idx="426">
                  <c:v>0.62389698193454024</c:v>
                </c:pt>
                <c:pt idx="427">
                  <c:v>0.62554365046598437</c:v>
                </c:pt>
                <c:pt idx="428">
                  <c:v>0.62680055567631843</c:v>
                </c:pt>
                <c:pt idx="429">
                  <c:v>0.62391592798902717</c:v>
                </c:pt>
                <c:pt idx="430">
                  <c:v>0.62461894414355978</c:v>
                </c:pt>
                <c:pt idx="431">
                  <c:v>0.62668560125282757</c:v>
                </c:pt>
                <c:pt idx="432">
                  <c:v>0.6275554487343169</c:v>
                </c:pt>
                <c:pt idx="433">
                  <c:v>0.62847358235877437</c:v>
                </c:pt>
                <c:pt idx="434">
                  <c:v>0.62976413691561839</c:v>
                </c:pt>
                <c:pt idx="435">
                  <c:v>0.6307150139924631</c:v>
                </c:pt>
                <c:pt idx="436">
                  <c:v>0.62998596352895486</c:v>
                </c:pt>
                <c:pt idx="437">
                  <c:v>0.63206041616371844</c:v>
                </c:pt>
                <c:pt idx="438">
                  <c:v>0.63362967435840378</c:v>
                </c:pt>
                <c:pt idx="439">
                  <c:v>0.6344716222007889</c:v>
                </c:pt>
                <c:pt idx="440">
                  <c:v>0.63511482343586412</c:v>
                </c:pt>
                <c:pt idx="441">
                  <c:v>0.6345263817301664</c:v>
                </c:pt>
                <c:pt idx="442">
                  <c:v>0.63441080380280845</c:v>
                </c:pt>
                <c:pt idx="443">
                  <c:v>0.63329705490763666</c:v>
                </c:pt>
                <c:pt idx="444">
                  <c:v>0.63323341433425795</c:v>
                </c:pt>
                <c:pt idx="445">
                  <c:v>0.63351344961055223</c:v>
                </c:pt>
                <c:pt idx="446">
                  <c:v>0.63443216183278106</c:v>
                </c:pt>
                <c:pt idx="447">
                  <c:v>0.63481984997412311</c:v>
                </c:pt>
                <c:pt idx="448">
                  <c:v>0.6360316573742828</c:v>
                </c:pt>
                <c:pt idx="449">
                  <c:v>0.63637581769164209</c:v>
                </c:pt>
                <c:pt idx="450">
                  <c:v>0.63735413412011022</c:v>
                </c:pt>
                <c:pt idx="451">
                  <c:v>0.63779046938034334</c:v>
                </c:pt>
                <c:pt idx="452">
                  <c:v>0.6383474552295898</c:v>
                </c:pt>
                <c:pt idx="453">
                  <c:v>0.63860505127529987</c:v>
                </c:pt>
                <c:pt idx="454">
                  <c:v>0.63917667046668958</c:v>
                </c:pt>
                <c:pt idx="455">
                  <c:v>0.6396084443038953</c:v>
                </c:pt>
                <c:pt idx="456">
                  <c:v>0.64353529411171384</c:v>
                </c:pt>
                <c:pt idx="457">
                  <c:v>0.64415185998699409</c:v>
                </c:pt>
                <c:pt idx="458">
                  <c:v>0.64464867253159619</c:v>
                </c:pt>
                <c:pt idx="459">
                  <c:v>0.64543500072015558</c:v>
                </c:pt>
                <c:pt idx="460">
                  <c:v>0.64554395931629327</c:v>
                </c:pt>
                <c:pt idx="461">
                  <c:v>0.64212829718516984</c:v>
                </c:pt>
                <c:pt idx="462">
                  <c:v>0.6369094998679623</c:v>
                </c:pt>
                <c:pt idx="463">
                  <c:v>0.63464746583571874</c:v>
                </c:pt>
                <c:pt idx="464">
                  <c:v>0.63513245339631574</c:v>
                </c:pt>
                <c:pt idx="465">
                  <c:v>0.6362839890438523</c:v>
                </c:pt>
                <c:pt idx="466">
                  <c:v>0.6371035218358585</c:v>
                </c:pt>
                <c:pt idx="467">
                  <c:v>0.63706962205150719</c:v>
                </c:pt>
                <c:pt idx="468">
                  <c:v>0.63741520554666831</c:v>
                </c:pt>
                <c:pt idx="469">
                  <c:v>0.63869313803630867</c:v>
                </c:pt>
                <c:pt idx="470">
                  <c:v>0.63962770124673685</c:v>
                </c:pt>
                <c:pt idx="471">
                  <c:v>0.64215805092787881</c:v>
                </c:pt>
                <c:pt idx="472">
                  <c:v>0.64303151680438608</c:v>
                </c:pt>
                <c:pt idx="473">
                  <c:v>0.64426828249438239</c:v>
                </c:pt>
                <c:pt idx="474">
                  <c:v>0.64494055006347095</c:v>
                </c:pt>
                <c:pt idx="475">
                  <c:v>0.64510037863023639</c:v>
                </c:pt>
                <c:pt idx="476">
                  <c:v>0.64577220836489202</c:v>
                </c:pt>
                <c:pt idx="477">
                  <c:v>0.64684287331556545</c:v>
                </c:pt>
                <c:pt idx="478">
                  <c:v>0.64830461336349032</c:v>
                </c:pt>
                <c:pt idx="479">
                  <c:v>0.64878027600060184</c:v>
                </c:pt>
                <c:pt idx="480">
                  <c:v>0.6506888394728394</c:v>
                </c:pt>
                <c:pt idx="481">
                  <c:v>0.65121575810028587</c:v>
                </c:pt>
                <c:pt idx="482">
                  <c:v>0.65028214223576097</c:v>
                </c:pt>
                <c:pt idx="483">
                  <c:v>0.65143702511458379</c:v>
                </c:pt>
                <c:pt idx="484">
                  <c:v>0.65301871625272367</c:v>
                </c:pt>
                <c:pt idx="485">
                  <c:v>0.65463478991574342</c:v>
                </c:pt>
                <c:pt idx="486">
                  <c:v>0.65656453006641347</c:v>
                </c:pt>
                <c:pt idx="487">
                  <c:v>0.65871963059471916</c:v>
                </c:pt>
                <c:pt idx="488">
                  <c:v>0.65971670568108265</c:v>
                </c:pt>
                <c:pt idx="489">
                  <c:v>0.66047421624631242</c:v>
                </c:pt>
                <c:pt idx="490">
                  <c:v>0.66209187889425669</c:v>
                </c:pt>
                <c:pt idx="491">
                  <c:v>0.66378316508608259</c:v>
                </c:pt>
                <c:pt idx="492">
                  <c:v>0.66483547985161584</c:v>
                </c:pt>
                <c:pt idx="493">
                  <c:v>0.66471406672255473</c:v>
                </c:pt>
                <c:pt idx="494">
                  <c:v>0.66580510176909569</c:v>
                </c:pt>
                <c:pt idx="495">
                  <c:v>0.66692309688104645</c:v>
                </c:pt>
                <c:pt idx="496">
                  <c:v>0.67890834296949065</c:v>
                </c:pt>
                <c:pt idx="497">
                  <c:v>0.6704133134939585</c:v>
                </c:pt>
                <c:pt idx="498">
                  <c:v>0.68139303178710453</c:v>
                </c:pt>
                <c:pt idx="499">
                  <c:v>0.67442767664648684</c:v>
                </c:pt>
                <c:pt idx="500">
                  <c:v>0.67710110837501725</c:v>
                </c:pt>
                <c:pt idx="501">
                  <c:v>0.67873856942968769</c:v>
                </c:pt>
                <c:pt idx="502">
                  <c:v>0.67914852408586113</c:v>
                </c:pt>
                <c:pt idx="503">
                  <c:v>0.68079774621970812</c:v>
                </c:pt>
                <c:pt idx="504">
                  <c:v>0.68264179085896493</c:v>
                </c:pt>
                <c:pt idx="505">
                  <c:v>0.68389123215804826</c:v>
                </c:pt>
                <c:pt idx="506">
                  <c:v>0.685382200892794</c:v>
                </c:pt>
                <c:pt idx="507">
                  <c:v>0.68757522030101503</c:v>
                </c:pt>
                <c:pt idx="508">
                  <c:v>0.69110360191378994</c:v>
                </c:pt>
                <c:pt idx="509">
                  <c:v>0.69188264063400884</c:v>
                </c:pt>
                <c:pt idx="510">
                  <c:v>0.69150381281077777</c:v>
                </c:pt>
                <c:pt idx="511">
                  <c:v>0.69715196594465401</c:v>
                </c:pt>
                <c:pt idx="512">
                  <c:v>0.68678385313037216</c:v>
                </c:pt>
                <c:pt idx="513">
                  <c:v>0.68726526979278313</c:v>
                </c:pt>
                <c:pt idx="514">
                  <c:v>0.68802899812510832</c:v>
                </c:pt>
                <c:pt idx="515">
                  <c:v>0.68989317278533635</c:v>
                </c:pt>
                <c:pt idx="516">
                  <c:v>0.69142946645147108</c:v>
                </c:pt>
                <c:pt idx="517">
                  <c:v>0.69288200334051608</c:v>
                </c:pt>
                <c:pt idx="518">
                  <c:v>0.69288200334051608</c:v>
                </c:pt>
                <c:pt idx="519">
                  <c:v>0.69496271692131328</c:v>
                </c:pt>
                <c:pt idx="520">
                  <c:v>0.69738848548706844</c:v>
                </c:pt>
                <c:pt idx="521">
                  <c:v>0.70051806988129095</c:v>
                </c:pt>
                <c:pt idx="522">
                  <c:v>0.70368165164426499</c:v>
                </c:pt>
                <c:pt idx="523">
                  <c:v>0.70573409856498359</c:v>
                </c:pt>
                <c:pt idx="524">
                  <c:v>0.70566418668262609</c:v>
                </c:pt>
                <c:pt idx="525">
                  <c:v>0.70847391532020232</c:v>
                </c:pt>
                <c:pt idx="526">
                  <c:v>0.70934730174746341</c:v>
                </c:pt>
                <c:pt idx="527">
                  <c:v>0.70984147174104995</c:v>
                </c:pt>
                <c:pt idx="528">
                  <c:v>0.71065483512637151</c:v>
                </c:pt>
                <c:pt idx="529">
                  <c:v>0.71299796956742911</c:v>
                </c:pt>
                <c:pt idx="530">
                  <c:v>0.71410415869410748</c:v>
                </c:pt>
                <c:pt idx="531">
                  <c:v>0.71485641697329938</c:v>
                </c:pt>
                <c:pt idx="532">
                  <c:v>0.71603141087436062</c:v>
                </c:pt>
                <c:pt idx="533">
                  <c:v>0.71744654703074817</c:v>
                </c:pt>
                <c:pt idx="534">
                  <c:v>0.71861796830646596</c:v>
                </c:pt>
                <c:pt idx="535">
                  <c:v>0.66437947053999835</c:v>
                </c:pt>
                <c:pt idx="536">
                  <c:v>0.66524413223101442</c:v>
                </c:pt>
                <c:pt idx="537">
                  <c:v>0.66440248059614515</c:v>
                </c:pt>
                <c:pt idx="538">
                  <c:v>0.66394619234858721</c:v>
                </c:pt>
                <c:pt idx="539">
                  <c:v>0.66279207632770598</c:v>
                </c:pt>
                <c:pt idx="540">
                  <c:v>0.66288055169915827</c:v>
                </c:pt>
                <c:pt idx="541">
                  <c:v>0.66371915058309949</c:v>
                </c:pt>
                <c:pt idx="542">
                  <c:v>0.66465927351360543</c:v>
                </c:pt>
                <c:pt idx="543">
                  <c:v>0.66465927351360543</c:v>
                </c:pt>
                <c:pt idx="544">
                  <c:v>0.66465927351360543</c:v>
                </c:pt>
                <c:pt idx="545">
                  <c:v>0.68177575175982152</c:v>
                </c:pt>
                <c:pt idx="546">
                  <c:v>0.66820512446118219</c:v>
                </c:pt>
                <c:pt idx="547">
                  <c:v>0.66978572749008025</c:v>
                </c:pt>
                <c:pt idx="548">
                  <c:v>0.67202776449248214</c:v>
                </c:pt>
                <c:pt idx="549">
                  <c:v>0.67255000684092558</c:v>
                </c:pt>
                <c:pt idx="550">
                  <c:v>0.67386425109040293</c:v>
                </c:pt>
                <c:pt idx="551">
                  <c:v>0.67434401313590353</c:v>
                </c:pt>
                <c:pt idx="552">
                  <c:v>0.67520421271544984</c:v>
                </c:pt>
                <c:pt idx="553">
                  <c:v>0.67479662253793005</c:v>
                </c:pt>
                <c:pt idx="554">
                  <c:v>0.67687083768853373</c:v>
                </c:pt>
                <c:pt idx="555">
                  <c:v>0.67737122631279445</c:v>
                </c:pt>
                <c:pt idx="556">
                  <c:v>0.67568067070860216</c:v>
                </c:pt>
                <c:pt idx="557">
                  <c:v>0.67650909836186979</c:v>
                </c:pt>
                <c:pt idx="558">
                  <c:v>0.67711624086568567</c:v>
                </c:pt>
                <c:pt idx="559">
                  <c:v>0.67670581037761357</c:v>
                </c:pt>
                <c:pt idx="560">
                  <c:v>0.67456201927679138</c:v>
                </c:pt>
                <c:pt idx="561">
                  <c:v>0.68181281137886751</c:v>
                </c:pt>
                <c:pt idx="562">
                  <c:v>0.68446927723901518</c:v>
                </c:pt>
                <c:pt idx="563">
                  <c:v>0.68553611480860988</c:v>
                </c:pt>
                <c:pt idx="564">
                  <c:v>0.68732330314925205</c:v>
                </c:pt>
                <c:pt idx="565">
                  <c:v>0.68767206806857695</c:v>
                </c:pt>
                <c:pt idx="566">
                  <c:v>0.68807944666929965</c:v>
                </c:pt>
                <c:pt idx="567">
                  <c:v>0.68994902128753433</c:v>
                </c:pt>
                <c:pt idx="568">
                  <c:v>0.68994902128753433</c:v>
                </c:pt>
                <c:pt idx="569">
                  <c:v>0.68994902128753433</c:v>
                </c:pt>
                <c:pt idx="570">
                  <c:v>0.68994902128753433</c:v>
                </c:pt>
                <c:pt idx="571">
                  <c:v>0.68994902128753433</c:v>
                </c:pt>
                <c:pt idx="572">
                  <c:v>0.68994902128753433</c:v>
                </c:pt>
                <c:pt idx="573">
                  <c:v>0.68994902128753433</c:v>
                </c:pt>
                <c:pt idx="574">
                  <c:v>0.68994902128753433</c:v>
                </c:pt>
                <c:pt idx="575">
                  <c:v>0.69692583525476159</c:v>
                </c:pt>
                <c:pt idx="576">
                  <c:v>0.69929852395183367</c:v>
                </c:pt>
                <c:pt idx="577">
                  <c:v>0.70177984394869219</c:v>
                </c:pt>
                <c:pt idx="578">
                  <c:v>0.70447959842150509</c:v>
                </c:pt>
                <c:pt idx="579">
                  <c:v>0.70633238075068849</c:v>
                </c:pt>
                <c:pt idx="580">
                  <c:v>0.70345065814235674</c:v>
                </c:pt>
                <c:pt idx="581">
                  <c:v>0.70460297187435894</c:v>
                </c:pt>
                <c:pt idx="582">
                  <c:v>0.70593875291461283</c:v>
                </c:pt>
                <c:pt idx="583">
                  <c:v>0.70696214988168005</c:v>
                </c:pt>
                <c:pt idx="584">
                  <c:v>0.70737502343407332</c:v>
                </c:pt>
                <c:pt idx="585">
                  <c:v>0.70856210052919</c:v>
                </c:pt>
                <c:pt idx="586">
                  <c:v>0.70801555793792759</c:v>
                </c:pt>
                <c:pt idx="587">
                  <c:v>0.70761472440065143</c:v>
                </c:pt>
                <c:pt idx="588">
                  <c:v>0.70911703019740113</c:v>
                </c:pt>
                <c:pt idx="589">
                  <c:v>0.7102389874087176</c:v>
                </c:pt>
                <c:pt idx="590">
                  <c:v>0.69845274527405488</c:v>
                </c:pt>
                <c:pt idx="591">
                  <c:v>0.69741801556287752</c:v>
                </c:pt>
                <c:pt idx="592">
                  <c:v>0.69741801556287752</c:v>
                </c:pt>
                <c:pt idx="593">
                  <c:v>0.69741801556287752</c:v>
                </c:pt>
                <c:pt idx="594">
                  <c:v>0.71439654919176765</c:v>
                </c:pt>
                <c:pt idx="595">
                  <c:v>0.6976954359226768</c:v>
                </c:pt>
                <c:pt idx="596">
                  <c:v>0.69978501327590004</c:v>
                </c:pt>
                <c:pt idx="597">
                  <c:v>0.70288302263980196</c:v>
                </c:pt>
                <c:pt idx="598">
                  <c:v>0.70510531909525465</c:v>
                </c:pt>
                <c:pt idx="599">
                  <c:v>0.70742373013989923</c:v>
                </c:pt>
                <c:pt idx="600">
                  <c:v>0.70602455896410787</c:v>
                </c:pt>
                <c:pt idx="601">
                  <c:v>0.70633216571957647</c:v>
                </c:pt>
                <c:pt idx="602">
                  <c:v>0.70809642086258173</c:v>
                </c:pt>
                <c:pt idx="603">
                  <c:v>0.70977222136002516</c:v>
                </c:pt>
                <c:pt idx="604">
                  <c:v>0.71171847227306972</c:v>
                </c:pt>
                <c:pt idx="605">
                  <c:v>0.71035243920516045</c:v>
                </c:pt>
                <c:pt idx="606">
                  <c:v>0.71232241953546149</c:v>
                </c:pt>
                <c:pt idx="607">
                  <c:v>0.71263558601100785</c:v>
                </c:pt>
                <c:pt idx="608">
                  <c:v>0.71109935970401661</c:v>
                </c:pt>
                <c:pt idx="609">
                  <c:v>0.71277945564222844</c:v>
                </c:pt>
                <c:pt idx="610">
                  <c:v>0.71209956958129061</c:v>
                </c:pt>
                <c:pt idx="611">
                  <c:v>0.71313345730317368</c:v>
                </c:pt>
                <c:pt idx="612">
                  <c:v>0.71323941064521512</c:v>
                </c:pt>
                <c:pt idx="613">
                  <c:v>0.71494379300898592</c:v>
                </c:pt>
                <c:pt idx="614">
                  <c:v>0.71564617875102132</c:v>
                </c:pt>
                <c:pt idx="615">
                  <c:v>0.71659669657910063</c:v>
                </c:pt>
                <c:pt idx="616">
                  <c:v>0.71380212547597699</c:v>
                </c:pt>
                <c:pt idx="617">
                  <c:v>0.69563011304259836</c:v>
                </c:pt>
                <c:pt idx="618">
                  <c:v>0.69609143681792474</c:v>
                </c:pt>
                <c:pt idx="619">
                  <c:v>0.70097191679168525</c:v>
                </c:pt>
                <c:pt idx="620">
                  <c:v>0.70263733102734316</c:v>
                </c:pt>
                <c:pt idx="621">
                  <c:v>0.70315311726095253</c:v>
                </c:pt>
                <c:pt idx="622">
                  <c:v>0.70415911052520408</c:v>
                </c:pt>
                <c:pt idx="623">
                  <c:v>0.70429335384395075</c:v>
                </c:pt>
                <c:pt idx="624">
                  <c:v>0.70610217051471835</c:v>
                </c:pt>
                <c:pt idx="625">
                  <c:v>0.70848210981908677</c:v>
                </c:pt>
                <c:pt idx="626">
                  <c:v>0.70669487657234886</c:v>
                </c:pt>
                <c:pt idx="627">
                  <c:v>0.7086269734294639</c:v>
                </c:pt>
                <c:pt idx="628">
                  <c:v>0.7084963070539545</c:v>
                </c:pt>
                <c:pt idx="629">
                  <c:v>0.70621927265859341</c:v>
                </c:pt>
                <c:pt idx="630">
                  <c:v>0.70665627546521059</c:v>
                </c:pt>
                <c:pt idx="631">
                  <c:v>0.70775482623772801</c:v>
                </c:pt>
                <c:pt idx="632">
                  <c:v>0.70865127367228287</c:v>
                </c:pt>
                <c:pt idx="633">
                  <c:v>0.70975515704366343</c:v>
                </c:pt>
                <c:pt idx="634">
                  <c:v>0.71376014432155932</c:v>
                </c:pt>
                <c:pt idx="635">
                  <c:v>0.71393179355443603</c:v>
                </c:pt>
                <c:pt idx="636">
                  <c:v>0.71327985462943433</c:v>
                </c:pt>
                <c:pt idx="637">
                  <c:v>0.71138694524943802</c:v>
                </c:pt>
                <c:pt idx="638">
                  <c:v>0.71257249553730129</c:v>
                </c:pt>
                <c:pt idx="639">
                  <c:v>0.71398277233598795</c:v>
                </c:pt>
                <c:pt idx="640">
                  <c:v>0.7138371228689363</c:v>
                </c:pt>
                <c:pt idx="641">
                  <c:v>0.71371851723443447</c:v>
                </c:pt>
                <c:pt idx="642">
                  <c:v>0.71442235465237092</c:v>
                </c:pt>
                <c:pt idx="643">
                  <c:v>0.71526437071747839</c:v>
                </c:pt>
                <c:pt idx="644">
                  <c:v>0.71662385699478348</c:v>
                </c:pt>
                <c:pt idx="645">
                  <c:v>0.71940303135213712</c:v>
                </c:pt>
                <c:pt idx="646">
                  <c:v>0.72068327046065417</c:v>
                </c:pt>
                <c:pt idx="647">
                  <c:v>0.7187932894762441</c:v>
                </c:pt>
                <c:pt idx="648">
                  <c:v>0.72051571027322137</c:v>
                </c:pt>
                <c:pt idx="649">
                  <c:v>0.72094237345130618</c:v>
                </c:pt>
                <c:pt idx="650">
                  <c:v>0.7169331408202102</c:v>
                </c:pt>
                <c:pt idx="651">
                  <c:v>0.7143791066279076</c:v>
                </c:pt>
                <c:pt idx="652">
                  <c:v>0.71109916626237357</c:v>
                </c:pt>
                <c:pt idx="653">
                  <c:v>0.71089267680787249</c:v>
                </c:pt>
                <c:pt idx="654">
                  <c:v>0.71263714304351788</c:v>
                </c:pt>
                <c:pt idx="655">
                  <c:v>0.7184659041763608</c:v>
                </c:pt>
                <c:pt idx="656">
                  <c:v>0.71834242709405549</c:v>
                </c:pt>
                <c:pt idx="657">
                  <c:v>0.7183430765052855</c:v>
                </c:pt>
                <c:pt idx="658">
                  <c:v>0.72094527507595074</c:v>
                </c:pt>
                <c:pt idx="659">
                  <c:v>0.71994419298412593</c:v>
                </c:pt>
                <c:pt idx="660">
                  <c:v>0.72079486556275607</c:v>
                </c:pt>
                <c:pt idx="661">
                  <c:v>0.72168891829340032</c:v>
                </c:pt>
                <c:pt idx="662">
                  <c:v>0.72050943032845505</c:v>
                </c:pt>
                <c:pt idx="663">
                  <c:v>0.72135439637861776</c:v>
                </c:pt>
                <c:pt idx="664">
                  <c:v>0.72212712320165595</c:v>
                </c:pt>
                <c:pt idx="665">
                  <c:v>0.72408225688585925</c:v>
                </c:pt>
                <c:pt idx="666">
                  <c:v>0.72576446081983215</c:v>
                </c:pt>
                <c:pt idx="667">
                  <c:v>0.72773628661795031</c:v>
                </c:pt>
                <c:pt idx="668">
                  <c:v>0.72960917910579337</c:v>
                </c:pt>
                <c:pt idx="669">
                  <c:v>0.73162403098863271</c:v>
                </c:pt>
                <c:pt idx="670">
                  <c:v>0.73226017419447587</c:v>
                </c:pt>
                <c:pt idx="671">
                  <c:v>0.73278066002371478</c:v>
                </c:pt>
                <c:pt idx="672">
                  <c:v>0.73339895996515181</c:v>
                </c:pt>
                <c:pt idx="673">
                  <c:v>0.73603966551287014</c:v>
                </c:pt>
                <c:pt idx="674">
                  <c:v>0.73792731656177701</c:v>
                </c:pt>
                <c:pt idx="675">
                  <c:v>0.73962316849452436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8F-4398-AB6C-7AB2BB8B5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6972984"/>
        <c:axId val="436973376"/>
        <c:extLst/>
      </c:lineChart>
      <c:dateAx>
        <c:axId val="436972984"/>
        <c:scaling>
          <c:orientation val="minMax"/>
        </c:scaling>
        <c:delete val="0"/>
        <c:axPos val="b"/>
        <c:majorGridlines>
          <c:spPr>
            <a:ln w="12700" cap="flat" cmpd="sng" algn="ctr">
              <a:noFill/>
              <a:round/>
            </a:ln>
            <a:effectLst/>
          </c:spPr>
        </c:majorGridlines>
        <c:numFmt formatCode="mm/yyyy" sourceLinked="0"/>
        <c:majorTickMark val="in"/>
        <c:minorTickMark val="none"/>
        <c:tickLblPos val="nextTo"/>
        <c:spPr>
          <a:noFill/>
          <a:ln w="25400" cap="flat" cmpd="sng" algn="ctr">
            <a:solidFill>
              <a:sysClr val="window" lastClr="FFFF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973376"/>
        <c:crosses val="autoZero"/>
        <c:auto val="1"/>
        <c:lblOffset val="100"/>
        <c:baseTimeUnit val="days"/>
      </c:dateAx>
      <c:valAx>
        <c:axId val="4369733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% of CAMP Used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in"/>
        <c:minorTickMark val="none"/>
        <c:tickLblPos val="nextTo"/>
        <c:spPr>
          <a:noFill/>
          <a:ln w="25400">
            <a:solidFill>
              <a:sysClr val="window" lastClr="FFFFF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972984"/>
        <c:crosses val="autoZero"/>
        <c:crossBetween val="between"/>
      </c:valAx>
      <c:spPr>
        <a:noFill/>
        <a:ln w="25400">
          <a:solidFill>
            <a:sysClr val="window" lastClr="FFFFFF"/>
          </a:solidFill>
        </a:ln>
        <a:effectLst/>
      </c:spPr>
    </c:plotArea>
    <c:plotVisOnly val="1"/>
    <c:dispBlanksAs val="gap"/>
    <c:showDLblsOverMax val="0"/>
  </c:chart>
  <c:spPr>
    <a:solidFill>
      <a:sysClr val="windowText" lastClr="000000"/>
    </a:solidFill>
    <a:ln>
      <a:noFill/>
    </a:ln>
    <a:effectLst/>
  </c:spPr>
  <c:txPr>
    <a:bodyPr/>
    <a:lstStyle/>
    <a:p>
      <a:pPr>
        <a:defRPr sz="1800"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84-4044-AF26-DE9CCAAB66CB}"/>
            </c:ext>
          </c:extLst>
        </c:ser>
        <c:ser>
          <c:idx val="1"/>
          <c:order val="1"/>
          <c:spPr>
            <a:ln w="3810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[ContrastDemo.xlsx]Sheet1!$A$1:$A$2</c:f>
              <c:numCache>
                <c:formatCode>General</c:formatCode>
                <c:ptCount val="2"/>
                <c:pt idx="0">
                  <c:v>4096</c:v>
                </c:pt>
                <c:pt idx="1">
                  <c:v>4096</c:v>
                </c:pt>
              </c:numCache>
            </c:numRef>
          </c:xVal>
          <c:yVal>
            <c:numRef>
              <c:f>[ContrastDemo.xlsx]Sheet1!$B$1:$B$2</c:f>
              <c:numCache>
                <c:formatCode>0.00E+00</c:formatCode>
                <c:ptCount val="2"/>
                <c:pt idx="0" formatCode="General">
                  <c:v>0</c:v>
                </c:pt>
                <c:pt idx="1">
                  <c:v>3000000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84-4044-AF26-DE9CCAAB66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65536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[ContrastDemo.xlsx]Sheet1!$C$1:$C$256</c:f>
              <c:numCache>
                <c:formatCode>General</c:formatCode>
                <c:ptCount val="256"/>
                <c:pt idx="0">
                  <c:v>0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  <c:pt idx="33">
                  <c:v>8448</c:v>
                </c:pt>
                <c:pt idx="34">
                  <c:v>8704</c:v>
                </c:pt>
                <c:pt idx="35">
                  <c:v>8960</c:v>
                </c:pt>
                <c:pt idx="36">
                  <c:v>9216</c:v>
                </c:pt>
                <c:pt idx="37">
                  <c:v>9472</c:v>
                </c:pt>
                <c:pt idx="38">
                  <c:v>9728</c:v>
                </c:pt>
                <c:pt idx="39">
                  <c:v>9984</c:v>
                </c:pt>
                <c:pt idx="40">
                  <c:v>10240</c:v>
                </c:pt>
                <c:pt idx="41">
                  <c:v>10496</c:v>
                </c:pt>
                <c:pt idx="42">
                  <c:v>10752</c:v>
                </c:pt>
                <c:pt idx="43">
                  <c:v>11008</c:v>
                </c:pt>
                <c:pt idx="44">
                  <c:v>11264</c:v>
                </c:pt>
                <c:pt idx="45">
                  <c:v>11520</c:v>
                </c:pt>
                <c:pt idx="46">
                  <c:v>11776</c:v>
                </c:pt>
                <c:pt idx="47">
                  <c:v>12032</c:v>
                </c:pt>
                <c:pt idx="48">
                  <c:v>12288</c:v>
                </c:pt>
                <c:pt idx="49">
                  <c:v>12544</c:v>
                </c:pt>
                <c:pt idx="50">
                  <c:v>12800</c:v>
                </c:pt>
                <c:pt idx="51">
                  <c:v>13056</c:v>
                </c:pt>
                <c:pt idx="52">
                  <c:v>13312</c:v>
                </c:pt>
                <c:pt idx="53">
                  <c:v>13568</c:v>
                </c:pt>
                <c:pt idx="54">
                  <c:v>13824</c:v>
                </c:pt>
                <c:pt idx="55">
                  <c:v>14080</c:v>
                </c:pt>
                <c:pt idx="56">
                  <c:v>14336</c:v>
                </c:pt>
                <c:pt idx="57">
                  <c:v>14592</c:v>
                </c:pt>
                <c:pt idx="58">
                  <c:v>14848</c:v>
                </c:pt>
                <c:pt idx="59">
                  <c:v>15104</c:v>
                </c:pt>
                <c:pt idx="60">
                  <c:v>15360</c:v>
                </c:pt>
                <c:pt idx="61">
                  <c:v>15616</c:v>
                </c:pt>
                <c:pt idx="62">
                  <c:v>15872</c:v>
                </c:pt>
                <c:pt idx="63">
                  <c:v>16128</c:v>
                </c:pt>
                <c:pt idx="64">
                  <c:v>16384</c:v>
                </c:pt>
                <c:pt idx="65">
                  <c:v>16640</c:v>
                </c:pt>
                <c:pt idx="66">
                  <c:v>16896</c:v>
                </c:pt>
                <c:pt idx="67">
                  <c:v>17152</c:v>
                </c:pt>
                <c:pt idx="68">
                  <c:v>17408</c:v>
                </c:pt>
                <c:pt idx="69">
                  <c:v>17664</c:v>
                </c:pt>
                <c:pt idx="70">
                  <c:v>17920</c:v>
                </c:pt>
                <c:pt idx="71">
                  <c:v>18176</c:v>
                </c:pt>
                <c:pt idx="72">
                  <c:v>18432</c:v>
                </c:pt>
                <c:pt idx="73">
                  <c:v>18688</c:v>
                </c:pt>
                <c:pt idx="74">
                  <c:v>18944</c:v>
                </c:pt>
                <c:pt idx="75">
                  <c:v>19200</c:v>
                </c:pt>
                <c:pt idx="76">
                  <c:v>19456</c:v>
                </c:pt>
                <c:pt idx="77">
                  <c:v>19712</c:v>
                </c:pt>
                <c:pt idx="78">
                  <c:v>19968</c:v>
                </c:pt>
                <c:pt idx="79">
                  <c:v>20224</c:v>
                </c:pt>
                <c:pt idx="80">
                  <c:v>20480</c:v>
                </c:pt>
                <c:pt idx="81">
                  <c:v>20736</c:v>
                </c:pt>
                <c:pt idx="82">
                  <c:v>20992</c:v>
                </c:pt>
                <c:pt idx="83">
                  <c:v>21248</c:v>
                </c:pt>
                <c:pt idx="84">
                  <c:v>21504</c:v>
                </c:pt>
                <c:pt idx="85">
                  <c:v>21760</c:v>
                </c:pt>
                <c:pt idx="86">
                  <c:v>22016</c:v>
                </c:pt>
                <c:pt idx="87">
                  <c:v>22272</c:v>
                </c:pt>
                <c:pt idx="88">
                  <c:v>22528</c:v>
                </c:pt>
                <c:pt idx="89">
                  <c:v>22784</c:v>
                </c:pt>
                <c:pt idx="90">
                  <c:v>23040</c:v>
                </c:pt>
                <c:pt idx="91">
                  <c:v>23296</c:v>
                </c:pt>
                <c:pt idx="92">
                  <c:v>23552</c:v>
                </c:pt>
                <c:pt idx="93">
                  <c:v>23808</c:v>
                </c:pt>
                <c:pt idx="94">
                  <c:v>24064</c:v>
                </c:pt>
                <c:pt idx="95">
                  <c:v>24320</c:v>
                </c:pt>
                <c:pt idx="96">
                  <c:v>24576</c:v>
                </c:pt>
                <c:pt idx="97">
                  <c:v>24832</c:v>
                </c:pt>
                <c:pt idx="98">
                  <c:v>25088</c:v>
                </c:pt>
                <c:pt idx="99">
                  <c:v>25344</c:v>
                </c:pt>
                <c:pt idx="100">
                  <c:v>25600</c:v>
                </c:pt>
                <c:pt idx="101">
                  <c:v>25856</c:v>
                </c:pt>
                <c:pt idx="102">
                  <c:v>26112</c:v>
                </c:pt>
                <c:pt idx="103">
                  <c:v>26368</c:v>
                </c:pt>
                <c:pt idx="104">
                  <c:v>26624</c:v>
                </c:pt>
                <c:pt idx="105">
                  <c:v>26880</c:v>
                </c:pt>
                <c:pt idx="106">
                  <c:v>27136</c:v>
                </c:pt>
                <c:pt idx="107">
                  <c:v>27392</c:v>
                </c:pt>
                <c:pt idx="108">
                  <c:v>27648</c:v>
                </c:pt>
                <c:pt idx="109">
                  <c:v>27904</c:v>
                </c:pt>
                <c:pt idx="110">
                  <c:v>28160</c:v>
                </c:pt>
                <c:pt idx="111">
                  <c:v>28416</c:v>
                </c:pt>
                <c:pt idx="112">
                  <c:v>28672</c:v>
                </c:pt>
                <c:pt idx="113">
                  <c:v>28928</c:v>
                </c:pt>
                <c:pt idx="114">
                  <c:v>29184</c:v>
                </c:pt>
                <c:pt idx="115">
                  <c:v>29440</c:v>
                </c:pt>
                <c:pt idx="116">
                  <c:v>29696</c:v>
                </c:pt>
                <c:pt idx="117">
                  <c:v>29952</c:v>
                </c:pt>
                <c:pt idx="118">
                  <c:v>30208</c:v>
                </c:pt>
                <c:pt idx="119">
                  <c:v>30464</c:v>
                </c:pt>
                <c:pt idx="120">
                  <c:v>30720</c:v>
                </c:pt>
                <c:pt idx="121">
                  <c:v>30976</c:v>
                </c:pt>
                <c:pt idx="122">
                  <c:v>31232</c:v>
                </c:pt>
                <c:pt idx="123">
                  <c:v>31488</c:v>
                </c:pt>
                <c:pt idx="124">
                  <c:v>31744</c:v>
                </c:pt>
                <c:pt idx="125">
                  <c:v>32000</c:v>
                </c:pt>
                <c:pt idx="126">
                  <c:v>32256</c:v>
                </c:pt>
                <c:pt idx="127">
                  <c:v>32512</c:v>
                </c:pt>
                <c:pt idx="128">
                  <c:v>32768</c:v>
                </c:pt>
                <c:pt idx="129">
                  <c:v>33023</c:v>
                </c:pt>
                <c:pt idx="130">
                  <c:v>33279</c:v>
                </c:pt>
                <c:pt idx="131">
                  <c:v>33535</c:v>
                </c:pt>
                <c:pt idx="132">
                  <c:v>33791</c:v>
                </c:pt>
                <c:pt idx="133">
                  <c:v>34047</c:v>
                </c:pt>
                <c:pt idx="134">
                  <c:v>34303</c:v>
                </c:pt>
                <c:pt idx="135">
                  <c:v>34559</c:v>
                </c:pt>
                <c:pt idx="136">
                  <c:v>34815</c:v>
                </c:pt>
                <c:pt idx="137">
                  <c:v>35071</c:v>
                </c:pt>
                <c:pt idx="138">
                  <c:v>35327</c:v>
                </c:pt>
                <c:pt idx="139">
                  <c:v>35583</c:v>
                </c:pt>
                <c:pt idx="140">
                  <c:v>35839</c:v>
                </c:pt>
                <c:pt idx="141">
                  <c:v>36095</c:v>
                </c:pt>
                <c:pt idx="142">
                  <c:v>36351</c:v>
                </c:pt>
                <c:pt idx="143">
                  <c:v>36607</c:v>
                </c:pt>
                <c:pt idx="144">
                  <c:v>36863</c:v>
                </c:pt>
                <c:pt idx="145">
                  <c:v>37119</c:v>
                </c:pt>
                <c:pt idx="146">
                  <c:v>37375</c:v>
                </c:pt>
                <c:pt idx="147">
                  <c:v>37631</c:v>
                </c:pt>
                <c:pt idx="148">
                  <c:v>37887</c:v>
                </c:pt>
                <c:pt idx="149">
                  <c:v>38143</c:v>
                </c:pt>
                <c:pt idx="150">
                  <c:v>38399</c:v>
                </c:pt>
                <c:pt idx="151">
                  <c:v>38655</c:v>
                </c:pt>
                <c:pt idx="152">
                  <c:v>38911</c:v>
                </c:pt>
                <c:pt idx="153">
                  <c:v>39167</c:v>
                </c:pt>
                <c:pt idx="154">
                  <c:v>39423</c:v>
                </c:pt>
                <c:pt idx="155">
                  <c:v>39679</c:v>
                </c:pt>
                <c:pt idx="156">
                  <c:v>39935</c:v>
                </c:pt>
                <c:pt idx="157">
                  <c:v>40191</c:v>
                </c:pt>
                <c:pt idx="158">
                  <c:v>40447</c:v>
                </c:pt>
                <c:pt idx="159">
                  <c:v>40703</c:v>
                </c:pt>
                <c:pt idx="160">
                  <c:v>40959</c:v>
                </c:pt>
                <c:pt idx="161">
                  <c:v>41215</c:v>
                </c:pt>
                <c:pt idx="162">
                  <c:v>41471</c:v>
                </c:pt>
                <c:pt idx="163">
                  <c:v>41727</c:v>
                </c:pt>
                <c:pt idx="164">
                  <c:v>41983</c:v>
                </c:pt>
                <c:pt idx="165">
                  <c:v>42239</c:v>
                </c:pt>
                <c:pt idx="166">
                  <c:v>42495</c:v>
                </c:pt>
                <c:pt idx="167">
                  <c:v>42751</c:v>
                </c:pt>
                <c:pt idx="168">
                  <c:v>43007</c:v>
                </c:pt>
                <c:pt idx="169">
                  <c:v>43263</c:v>
                </c:pt>
                <c:pt idx="170">
                  <c:v>43519</c:v>
                </c:pt>
                <c:pt idx="171">
                  <c:v>43775</c:v>
                </c:pt>
                <c:pt idx="172">
                  <c:v>44031</c:v>
                </c:pt>
                <c:pt idx="173">
                  <c:v>44287</c:v>
                </c:pt>
                <c:pt idx="174">
                  <c:v>44543</c:v>
                </c:pt>
                <c:pt idx="175">
                  <c:v>44799</c:v>
                </c:pt>
                <c:pt idx="176">
                  <c:v>45055</c:v>
                </c:pt>
                <c:pt idx="177">
                  <c:v>45311</c:v>
                </c:pt>
                <c:pt idx="178">
                  <c:v>45567</c:v>
                </c:pt>
                <c:pt idx="179">
                  <c:v>45823</c:v>
                </c:pt>
                <c:pt idx="180">
                  <c:v>46079</c:v>
                </c:pt>
                <c:pt idx="181">
                  <c:v>46335</c:v>
                </c:pt>
                <c:pt idx="182">
                  <c:v>46591</c:v>
                </c:pt>
                <c:pt idx="183">
                  <c:v>46847</c:v>
                </c:pt>
                <c:pt idx="184">
                  <c:v>47103</c:v>
                </c:pt>
                <c:pt idx="185">
                  <c:v>47359</c:v>
                </c:pt>
                <c:pt idx="186">
                  <c:v>47615</c:v>
                </c:pt>
                <c:pt idx="187">
                  <c:v>47871</c:v>
                </c:pt>
                <c:pt idx="188">
                  <c:v>48127</c:v>
                </c:pt>
                <c:pt idx="189">
                  <c:v>48383</c:v>
                </c:pt>
                <c:pt idx="190">
                  <c:v>48639</c:v>
                </c:pt>
                <c:pt idx="191">
                  <c:v>48895</c:v>
                </c:pt>
                <c:pt idx="192">
                  <c:v>49151</c:v>
                </c:pt>
                <c:pt idx="193">
                  <c:v>49407</c:v>
                </c:pt>
                <c:pt idx="194">
                  <c:v>49663</c:v>
                </c:pt>
                <c:pt idx="195">
                  <c:v>49919</c:v>
                </c:pt>
                <c:pt idx="196">
                  <c:v>50175</c:v>
                </c:pt>
                <c:pt idx="197">
                  <c:v>50431</c:v>
                </c:pt>
                <c:pt idx="198">
                  <c:v>50687</c:v>
                </c:pt>
                <c:pt idx="199">
                  <c:v>50943</c:v>
                </c:pt>
                <c:pt idx="200">
                  <c:v>51199</c:v>
                </c:pt>
                <c:pt idx="201">
                  <c:v>51455</c:v>
                </c:pt>
                <c:pt idx="202">
                  <c:v>51711</c:v>
                </c:pt>
                <c:pt idx="203">
                  <c:v>51967</c:v>
                </c:pt>
                <c:pt idx="204">
                  <c:v>52223</c:v>
                </c:pt>
                <c:pt idx="205">
                  <c:v>52479</c:v>
                </c:pt>
                <c:pt idx="206">
                  <c:v>52735</c:v>
                </c:pt>
                <c:pt idx="207">
                  <c:v>52991</c:v>
                </c:pt>
                <c:pt idx="208">
                  <c:v>53247</c:v>
                </c:pt>
                <c:pt idx="209">
                  <c:v>53503</c:v>
                </c:pt>
                <c:pt idx="210">
                  <c:v>53759</c:v>
                </c:pt>
                <c:pt idx="211">
                  <c:v>54015</c:v>
                </c:pt>
                <c:pt idx="212">
                  <c:v>54271</c:v>
                </c:pt>
                <c:pt idx="213">
                  <c:v>54527</c:v>
                </c:pt>
                <c:pt idx="214">
                  <c:v>54783</c:v>
                </c:pt>
                <c:pt idx="215">
                  <c:v>55039</c:v>
                </c:pt>
                <c:pt idx="216">
                  <c:v>55295</c:v>
                </c:pt>
                <c:pt idx="217">
                  <c:v>55551</c:v>
                </c:pt>
                <c:pt idx="218">
                  <c:v>55807</c:v>
                </c:pt>
                <c:pt idx="219">
                  <c:v>56063</c:v>
                </c:pt>
                <c:pt idx="220">
                  <c:v>56319</c:v>
                </c:pt>
                <c:pt idx="221">
                  <c:v>56575</c:v>
                </c:pt>
                <c:pt idx="222">
                  <c:v>56831</c:v>
                </c:pt>
                <c:pt idx="223">
                  <c:v>57087</c:v>
                </c:pt>
                <c:pt idx="224">
                  <c:v>57343</c:v>
                </c:pt>
                <c:pt idx="225">
                  <c:v>57599</c:v>
                </c:pt>
                <c:pt idx="226">
                  <c:v>57855</c:v>
                </c:pt>
                <c:pt idx="227">
                  <c:v>58111</c:v>
                </c:pt>
                <c:pt idx="228">
                  <c:v>58367</c:v>
                </c:pt>
                <c:pt idx="229">
                  <c:v>58623</c:v>
                </c:pt>
                <c:pt idx="230">
                  <c:v>58879</c:v>
                </c:pt>
                <c:pt idx="231">
                  <c:v>59135</c:v>
                </c:pt>
                <c:pt idx="232">
                  <c:v>59391</c:v>
                </c:pt>
                <c:pt idx="233">
                  <c:v>59647</c:v>
                </c:pt>
                <c:pt idx="234">
                  <c:v>59903</c:v>
                </c:pt>
                <c:pt idx="235">
                  <c:v>60159</c:v>
                </c:pt>
                <c:pt idx="236">
                  <c:v>60415</c:v>
                </c:pt>
                <c:pt idx="237">
                  <c:v>60671</c:v>
                </c:pt>
                <c:pt idx="238">
                  <c:v>60927</c:v>
                </c:pt>
                <c:pt idx="239">
                  <c:v>61183</c:v>
                </c:pt>
                <c:pt idx="240">
                  <c:v>61439</c:v>
                </c:pt>
                <c:pt idx="241">
                  <c:v>61695</c:v>
                </c:pt>
                <c:pt idx="242">
                  <c:v>61951</c:v>
                </c:pt>
                <c:pt idx="243">
                  <c:v>62207</c:v>
                </c:pt>
                <c:pt idx="244">
                  <c:v>62463</c:v>
                </c:pt>
                <c:pt idx="245">
                  <c:v>62719</c:v>
                </c:pt>
                <c:pt idx="246">
                  <c:v>62975</c:v>
                </c:pt>
                <c:pt idx="247">
                  <c:v>63231</c:v>
                </c:pt>
                <c:pt idx="248">
                  <c:v>63487</c:v>
                </c:pt>
                <c:pt idx="249">
                  <c:v>63743</c:v>
                </c:pt>
                <c:pt idx="250">
                  <c:v>63999</c:v>
                </c:pt>
                <c:pt idx="251">
                  <c:v>64255</c:v>
                </c:pt>
                <c:pt idx="252">
                  <c:v>64511</c:v>
                </c:pt>
                <c:pt idx="253">
                  <c:v>64767</c:v>
                </c:pt>
                <c:pt idx="254">
                  <c:v>65023</c:v>
                </c:pt>
                <c:pt idx="255">
                  <c:v>65279</c:v>
                </c:pt>
              </c:numCache>
            </c:numRef>
          </c:xVal>
          <c:yVal>
            <c:numRef>
              <c:f>[ContrastDemo.xlsx]Sheet1!$D$1:$D$256</c:f>
              <c:numCache>
                <c:formatCode>General</c:formatCode>
                <c:ptCount val="256"/>
                <c:pt idx="0">
                  <c:v>0</c:v>
                </c:pt>
                <c:pt idx="1">
                  <c:v>0</c:v>
                </c:pt>
                <c:pt idx="2">
                  <c:v>2677215</c:v>
                </c:pt>
                <c:pt idx="3">
                  <c:v>1654070</c:v>
                </c:pt>
                <c:pt idx="4">
                  <c:v>257737</c:v>
                </c:pt>
                <c:pt idx="5">
                  <c:v>101146</c:v>
                </c:pt>
                <c:pt idx="6">
                  <c:v>82683</c:v>
                </c:pt>
                <c:pt idx="7">
                  <c:v>99942</c:v>
                </c:pt>
                <c:pt idx="8">
                  <c:v>125788</c:v>
                </c:pt>
                <c:pt idx="9">
                  <c:v>157777</c:v>
                </c:pt>
                <c:pt idx="10">
                  <c:v>166285</c:v>
                </c:pt>
                <c:pt idx="11">
                  <c:v>159089</c:v>
                </c:pt>
                <c:pt idx="12">
                  <c:v>134430</c:v>
                </c:pt>
                <c:pt idx="13">
                  <c:v>108086</c:v>
                </c:pt>
                <c:pt idx="14">
                  <c:v>87537</c:v>
                </c:pt>
                <c:pt idx="15">
                  <c:v>71283</c:v>
                </c:pt>
                <c:pt idx="16">
                  <c:v>55198</c:v>
                </c:pt>
                <c:pt idx="17">
                  <c:v>38790</c:v>
                </c:pt>
                <c:pt idx="18">
                  <c:v>25978</c:v>
                </c:pt>
                <c:pt idx="19">
                  <c:v>16707</c:v>
                </c:pt>
                <c:pt idx="20">
                  <c:v>11057</c:v>
                </c:pt>
                <c:pt idx="21">
                  <c:v>7475</c:v>
                </c:pt>
                <c:pt idx="22">
                  <c:v>5203</c:v>
                </c:pt>
                <c:pt idx="23">
                  <c:v>4119</c:v>
                </c:pt>
                <c:pt idx="24">
                  <c:v>3085</c:v>
                </c:pt>
                <c:pt idx="25">
                  <c:v>2637</c:v>
                </c:pt>
                <c:pt idx="26">
                  <c:v>2296</c:v>
                </c:pt>
                <c:pt idx="27">
                  <c:v>2250</c:v>
                </c:pt>
                <c:pt idx="28">
                  <c:v>2045</c:v>
                </c:pt>
                <c:pt idx="29">
                  <c:v>1928</c:v>
                </c:pt>
                <c:pt idx="30">
                  <c:v>1632</c:v>
                </c:pt>
                <c:pt idx="31">
                  <c:v>1396</c:v>
                </c:pt>
                <c:pt idx="32">
                  <c:v>1346</c:v>
                </c:pt>
                <c:pt idx="33">
                  <c:v>1211</c:v>
                </c:pt>
                <c:pt idx="34">
                  <c:v>1053</c:v>
                </c:pt>
                <c:pt idx="35">
                  <c:v>974</c:v>
                </c:pt>
                <c:pt idx="36">
                  <c:v>964</c:v>
                </c:pt>
                <c:pt idx="37">
                  <c:v>810</c:v>
                </c:pt>
                <c:pt idx="38">
                  <c:v>700</c:v>
                </c:pt>
                <c:pt idx="39">
                  <c:v>590</c:v>
                </c:pt>
                <c:pt idx="40">
                  <c:v>560</c:v>
                </c:pt>
                <c:pt idx="41">
                  <c:v>473</c:v>
                </c:pt>
                <c:pt idx="42">
                  <c:v>358</c:v>
                </c:pt>
                <c:pt idx="43">
                  <c:v>403</c:v>
                </c:pt>
                <c:pt idx="44">
                  <c:v>438</c:v>
                </c:pt>
                <c:pt idx="45">
                  <c:v>490</c:v>
                </c:pt>
                <c:pt idx="46">
                  <c:v>516</c:v>
                </c:pt>
                <c:pt idx="47">
                  <c:v>368</c:v>
                </c:pt>
                <c:pt idx="48">
                  <c:v>232</c:v>
                </c:pt>
                <c:pt idx="49">
                  <c:v>59</c:v>
                </c:pt>
                <c:pt idx="50">
                  <c:v>7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24-459C-8546-8197A9599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4758015"/>
        <c:axId val="915682783"/>
      </c:scatterChart>
      <c:valAx>
        <c:axId val="924758015"/>
        <c:scaling>
          <c:orientation val="minMax"/>
          <c:max val="5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5682783"/>
        <c:crosses val="autoZero"/>
        <c:crossBetween val="midCat"/>
      </c:valAx>
      <c:valAx>
        <c:axId val="915682783"/>
        <c:scaling>
          <c:orientation val="minMax"/>
          <c:max val="3000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4758015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Sheet1!$A:$A</c:f>
              <c:numCache>
                <c:formatCode>#,##0</c:formatCode>
                <c:ptCount val="1048576"/>
                <c:pt idx="0">
                  <c:v>538</c:v>
                </c:pt>
                <c:pt idx="1">
                  <c:v>586.55899999999997</c:v>
                </c:pt>
                <c:pt idx="2">
                  <c:v>635.11699999999996</c:v>
                </c:pt>
                <c:pt idx="3">
                  <c:v>683.67600000000004</c:v>
                </c:pt>
                <c:pt idx="4">
                  <c:v>732.23400000000004</c:v>
                </c:pt>
                <c:pt idx="5">
                  <c:v>780.79300000000001</c:v>
                </c:pt>
                <c:pt idx="6">
                  <c:v>829.35199999999998</c:v>
                </c:pt>
                <c:pt idx="7">
                  <c:v>877.91</c:v>
                </c:pt>
                <c:pt idx="8">
                  <c:v>926.46900000000005</c:v>
                </c:pt>
                <c:pt idx="9">
                  <c:v>975.02700000000004</c:v>
                </c:pt>
                <c:pt idx="10">
                  <c:v>1023.586</c:v>
                </c:pt>
                <c:pt idx="11">
                  <c:v>1072.145</c:v>
                </c:pt>
                <c:pt idx="12">
                  <c:v>1120.703</c:v>
                </c:pt>
                <c:pt idx="13">
                  <c:v>1169.2619999999999</c:v>
                </c:pt>
                <c:pt idx="14">
                  <c:v>1217.82</c:v>
                </c:pt>
                <c:pt idx="15">
                  <c:v>1266.3789999999999</c:v>
                </c:pt>
                <c:pt idx="16">
                  <c:v>1314.9380000000001</c:v>
                </c:pt>
                <c:pt idx="17">
                  <c:v>1363.4960000000001</c:v>
                </c:pt>
                <c:pt idx="18">
                  <c:v>1412.0550000000001</c:v>
                </c:pt>
                <c:pt idx="19">
                  <c:v>1460.6130000000001</c:v>
                </c:pt>
                <c:pt idx="20">
                  <c:v>1509.172</c:v>
                </c:pt>
                <c:pt idx="21">
                  <c:v>1557.73</c:v>
                </c:pt>
                <c:pt idx="22">
                  <c:v>1606.289</c:v>
                </c:pt>
                <c:pt idx="23">
                  <c:v>1654.848</c:v>
                </c:pt>
                <c:pt idx="24">
                  <c:v>1703.4059999999999</c:v>
                </c:pt>
                <c:pt idx="25">
                  <c:v>1751.9649999999999</c:v>
                </c:pt>
                <c:pt idx="26">
                  <c:v>1800.5229999999999</c:v>
                </c:pt>
                <c:pt idx="27">
                  <c:v>1849.0820000000001</c:v>
                </c:pt>
                <c:pt idx="28">
                  <c:v>1897.6410000000001</c:v>
                </c:pt>
                <c:pt idx="29">
                  <c:v>1946.1990000000001</c:v>
                </c:pt>
                <c:pt idx="30">
                  <c:v>1994.758</c:v>
                </c:pt>
                <c:pt idx="31">
                  <c:v>2043.316</c:v>
                </c:pt>
                <c:pt idx="32">
                  <c:v>2091.875</c:v>
                </c:pt>
                <c:pt idx="33">
                  <c:v>2140.4340000000002</c:v>
                </c:pt>
                <c:pt idx="34">
                  <c:v>2188.9920000000002</c:v>
                </c:pt>
                <c:pt idx="35">
                  <c:v>2237.5509999999999</c:v>
                </c:pt>
                <c:pt idx="36">
                  <c:v>2286.1089999999999</c:v>
                </c:pt>
                <c:pt idx="37">
                  <c:v>2334.6680000000001</c:v>
                </c:pt>
                <c:pt idx="38">
                  <c:v>2383.2269999999999</c:v>
                </c:pt>
                <c:pt idx="39">
                  <c:v>2431.7849999999999</c:v>
                </c:pt>
                <c:pt idx="40">
                  <c:v>2480.3440000000001</c:v>
                </c:pt>
                <c:pt idx="41">
                  <c:v>2528.902</c:v>
                </c:pt>
                <c:pt idx="42">
                  <c:v>2577.4609999999998</c:v>
                </c:pt>
                <c:pt idx="43">
                  <c:v>2626.02</c:v>
                </c:pt>
                <c:pt idx="44">
                  <c:v>2674.578</c:v>
                </c:pt>
                <c:pt idx="45">
                  <c:v>2723.1370000000002</c:v>
                </c:pt>
                <c:pt idx="46">
                  <c:v>2771.6950000000002</c:v>
                </c:pt>
                <c:pt idx="47">
                  <c:v>2820.2539999999999</c:v>
                </c:pt>
                <c:pt idx="48">
                  <c:v>2868.8119999999999</c:v>
                </c:pt>
                <c:pt idx="49">
                  <c:v>2917.3710000000001</c:v>
                </c:pt>
                <c:pt idx="50">
                  <c:v>2965.93</c:v>
                </c:pt>
                <c:pt idx="51">
                  <c:v>3014.4879999999998</c:v>
                </c:pt>
                <c:pt idx="52">
                  <c:v>3063.047</c:v>
                </c:pt>
                <c:pt idx="53">
                  <c:v>3111.605</c:v>
                </c:pt>
                <c:pt idx="54">
                  <c:v>3160.1640000000002</c:v>
                </c:pt>
                <c:pt idx="55">
                  <c:v>3208.723</c:v>
                </c:pt>
                <c:pt idx="56">
                  <c:v>3257.2809999999999</c:v>
                </c:pt>
                <c:pt idx="57">
                  <c:v>3305.84</c:v>
                </c:pt>
                <c:pt idx="58">
                  <c:v>3354.3980000000001</c:v>
                </c:pt>
                <c:pt idx="59">
                  <c:v>3402.9569999999999</c:v>
                </c:pt>
                <c:pt idx="60">
                  <c:v>3451.5160000000001</c:v>
                </c:pt>
                <c:pt idx="61">
                  <c:v>3500.0740000000001</c:v>
                </c:pt>
                <c:pt idx="62">
                  <c:v>3548.6329999999998</c:v>
                </c:pt>
                <c:pt idx="63">
                  <c:v>3597.1909999999998</c:v>
                </c:pt>
                <c:pt idx="64">
                  <c:v>3645.75</c:v>
                </c:pt>
                <c:pt idx="65">
                  <c:v>3694.3090000000002</c:v>
                </c:pt>
                <c:pt idx="66">
                  <c:v>3742.8670000000002</c:v>
                </c:pt>
                <c:pt idx="67">
                  <c:v>3791.4259999999999</c:v>
                </c:pt>
                <c:pt idx="68">
                  <c:v>3839.9839999999999</c:v>
                </c:pt>
                <c:pt idx="69">
                  <c:v>3888.5430000000001</c:v>
                </c:pt>
                <c:pt idx="70">
                  <c:v>3937.1019999999999</c:v>
                </c:pt>
                <c:pt idx="71">
                  <c:v>3985.66</c:v>
                </c:pt>
                <c:pt idx="72">
                  <c:v>4034.2190000000001</c:v>
                </c:pt>
                <c:pt idx="73">
                  <c:v>4082.777</c:v>
                </c:pt>
                <c:pt idx="74">
                  <c:v>4131.3360000000002</c:v>
                </c:pt>
                <c:pt idx="75">
                  <c:v>4179.8950000000004</c:v>
                </c:pt>
                <c:pt idx="76">
                  <c:v>4228.4530000000004</c:v>
                </c:pt>
                <c:pt idx="77">
                  <c:v>4277.0119999999997</c:v>
                </c:pt>
                <c:pt idx="78">
                  <c:v>4325.57</c:v>
                </c:pt>
                <c:pt idx="79">
                  <c:v>4374.1289999999999</c:v>
                </c:pt>
                <c:pt idx="80">
                  <c:v>4422.6880000000001</c:v>
                </c:pt>
                <c:pt idx="81">
                  <c:v>4471.2460000000001</c:v>
                </c:pt>
                <c:pt idx="82">
                  <c:v>4519.8050000000003</c:v>
                </c:pt>
                <c:pt idx="83">
                  <c:v>4568.3630000000003</c:v>
                </c:pt>
                <c:pt idx="84">
                  <c:v>4616.9219999999996</c:v>
                </c:pt>
                <c:pt idx="85">
                  <c:v>4665.4799999999996</c:v>
                </c:pt>
                <c:pt idx="86">
                  <c:v>4714.0389999999998</c:v>
                </c:pt>
                <c:pt idx="87">
                  <c:v>4762.598</c:v>
                </c:pt>
                <c:pt idx="88">
                  <c:v>4811.1559999999999</c:v>
                </c:pt>
                <c:pt idx="89">
                  <c:v>4859.7150000000001</c:v>
                </c:pt>
                <c:pt idx="90">
                  <c:v>4908.2730000000001</c:v>
                </c:pt>
                <c:pt idx="91">
                  <c:v>4956.8320000000003</c:v>
                </c:pt>
                <c:pt idx="92">
                  <c:v>5005.3909999999996</c:v>
                </c:pt>
                <c:pt idx="93">
                  <c:v>5053.9489999999996</c:v>
                </c:pt>
                <c:pt idx="94">
                  <c:v>5102.5079999999998</c:v>
                </c:pt>
                <c:pt idx="95">
                  <c:v>5151.0659999999998</c:v>
                </c:pt>
                <c:pt idx="96">
                  <c:v>5199.625</c:v>
                </c:pt>
                <c:pt idx="97">
                  <c:v>5248.1840000000002</c:v>
                </c:pt>
                <c:pt idx="98">
                  <c:v>5296.7420000000002</c:v>
                </c:pt>
                <c:pt idx="99">
                  <c:v>5345.3010000000004</c:v>
                </c:pt>
                <c:pt idx="100">
                  <c:v>5393.8590000000004</c:v>
                </c:pt>
                <c:pt idx="101">
                  <c:v>5442.4179999999997</c:v>
                </c:pt>
                <c:pt idx="102">
                  <c:v>5490.9769999999999</c:v>
                </c:pt>
                <c:pt idx="103">
                  <c:v>5539.5349999999999</c:v>
                </c:pt>
                <c:pt idx="104">
                  <c:v>5588.0940000000001</c:v>
                </c:pt>
                <c:pt idx="105">
                  <c:v>5636.652</c:v>
                </c:pt>
                <c:pt idx="106">
                  <c:v>5685.2110000000002</c:v>
                </c:pt>
                <c:pt idx="107">
                  <c:v>5733.77</c:v>
                </c:pt>
                <c:pt idx="108">
                  <c:v>5782.3280000000004</c:v>
                </c:pt>
                <c:pt idx="109">
                  <c:v>5830.8869999999997</c:v>
                </c:pt>
                <c:pt idx="110">
                  <c:v>5879.4449999999997</c:v>
                </c:pt>
                <c:pt idx="111">
                  <c:v>5928.0039999999999</c:v>
                </c:pt>
                <c:pt idx="112">
                  <c:v>5976.5619999999999</c:v>
                </c:pt>
                <c:pt idx="113">
                  <c:v>6025.1210000000001</c:v>
                </c:pt>
                <c:pt idx="114">
                  <c:v>6073.68</c:v>
                </c:pt>
                <c:pt idx="115">
                  <c:v>6122.2380000000003</c:v>
                </c:pt>
                <c:pt idx="116">
                  <c:v>6170.7969999999996</c:v>
                </c:pt>
                <c:pt idx="117">
                  <c:v>6219.3549999999996</c:v>
                </c:pt>
                <c:pt idx="118">
                  <c:v>6267.9139999999998</c:v>
                </c:pt>
                <c:pt idx="119">
                  <c:v>6316.473</c:v>
                </c:pt>
                <c:pt idx="120">
                  <c:v>6365.0309999999999</c:v>
                </c:pt>
                <c:pt idx="121">
                  <c:v>6413.59</c:v>
                </c:pt>
                <c:pt idx="122">
                  <c:v>6462.1480000000001</c:v>
                </c:pt>
                <c:pt idx="123">
                  <c:v>6510.7070000000003</c:v>
                </c:pt>
                <c:pt idx="124">
                  <c:v>6559.2659999999996</c:v>
                </c:pt>
                <c:pt idx="125">
                  <c:v>6607.8239999999996</c:v>
                </c:pt>
                <c:pt idx="126">
                  <c:v>6656.3829999999998</c:v>
                </c:pt>
                <c:pt idx="127">
                  <c:v>6704.9409999999998</c:v>
                </c:pt>
                <c:pt idx="128">
                  <c:v>6753.5</c:v>
                </c:pt>
                <c:pt idx="129">
                  <c:v>6802.0590000000002</c:v>
                </c:pt>
                <c:pt idx="130">
                  <c:v>6850.6170000000002</c:v>
                </c:pt>
                <c:pt idx="131">
                  <c:v>6899.1760000000004</c:v>
                </c:pt>
                <c:pt idx="132">
                  <c:v>6947.7340000000004</c:v>
                </c:pt>
                <c:pt idx="133">
                  <c:v>6996.2929999999997</c:v>
                </c:pt>
                <c:pt idx="134">
                  <c:v>7044.8519999999999</c:v>
                </c:pt>
                <c:pt idx="135">
                  <c:v>7093.41</c:v>
                </c:pt>
                <c:pt idx="136">
                  <c:v>7141.9690000000001</c:v>
                </c:pt>
                <c:pt idx="137">
                  <c:v>7190.527</c:v>
                </c:pt>
                <c:pt idx="138">
                  <c:v>7239.0860000000002</c:v>
                </c:pt>
                <c:pt idx="139">
                  <c:v>7287.6450000000004</c:v>
                </c:pt>
                <c:pt idx="140">
                  <c:v>7336.2030000000004</c:v>
                </c:pt>
                <c:pt idx="141">
                  <c:v>7384.7619999999997</c:v>
                </c:pt>
                <c:pt idx="142">
                  <c:v>7433.32</c:v>
                </c:pt>
                <c:pt idx="143">
                  <c:v>7481.8789999999999</c:v>
                </c:pt>
                <c:pt idx="144">
                  <c:v>7530.4380000000001</c:v>
                </c:pt>
                <c:pt idx="145">
                  <c:v>7578.9960000000001</c:v>
                </c:pt>
                <c:pt idx="146">
                  <c:v>7627.5550000000003</c:v>
                </c:pt>
                <c:pt idx="147">
                  <c:v>7676.1130000000003</c:v>
                </c:pt>
                <c:pt idx="148">
                  <c:v>7724.6719999999996</c:v>
                </c:pt>
                <c:pt idx="149">
                  <c:v>7773.23</c:v>
                </c:pt>
                <c:pt idx="150">
                  <c:v>7821.7889999999998</c:v>
                </c:pt>
                <c:pt idx="151">
                  <c:v>7870.348</c:v>
                </c:pt>
                <c:pt idx="152">
                  <c:v>7918.9059999999999</c:v>
                </c:pt>
                <c:pt idx="153">
                  <c:v>7967.4650000000001</c:v>
                </c:pt>
                <c:pt idx="154">
                  <c:v>8016.0230000000001</c:v>
                </c:pt>
                <c:pt idx="155">
                  <c:v>8064.5820000000003</c:v>
                </c:pt>
                <c:pt idx="156">
                  <c:v>8113.1409999999996</c:v>
                </c:pt>
                <c:pt idx="157">
                  <c:v>8161.6989999999996</c:v>
                </c:pt>
                <c:pt idx="158">
                  <c:v>8210.2579999999998</c:v>
                </c:pt>
                <c:pt idx="159">
                  <c:v>8258.8160000000007</c:v>
                </c:pt>
                <c:pt idx="160">
                  <c:v>8307.375</c:v>
                </c:pt>
                <c:pt idx="161">
                  <c:v>8355.9339999999993</c:v>
                </c:pt>
                <c:pt idx="162">
                  <c:v>8404.4920000000002</c:v>
                </c:pt>
                <c:pt idx="163">
                  <c:v>8453.0509999999995</c:v>
                </c:pt>
                <c:pt idx="164">
                  <c:v>8501.6090000000004</c:v>
                </c:pt>
                <c:pt idx="165">
                  <c:v>8550.1679999999997</c:v>
                </c:pt>
                <c:pt idx="166">
                  <c:v>8598.7270000000008</c:v>
                </c:pt>
                <c:pt idx="167">
                  <c:v>8647.2849999999999</c:v>
                </c:pt>
                <c:pt idx="168">
                  <c:v>8695.8439999999991</c:v>
                </c:pt>
                <c:pt idx="169">
                  <c:v>8744.402</c:v>
                </c:pt>
                <c:pt idx="170">
                  <c:v>8792.9609999999993</c:v>
                </c:pt>
                <c:pt idx="171">
                  <c:v>8841.52</c:v>
                </c:pt>
                <c:pt idx="172">
                  <c:v>8890.0779999999995</c:v>
                </c:pt>
                <c:pt idx="173">
                  <c:v>8938.6370000000006</c:v>
                </c:pt>
                <c:pt idx="174">
                  <c:v>8987.1949999999997</c:v>
                </c:pt>
                <c:pt idx="175">
                  <c:v>9035.7540000000008</c:v>
                </c:pt>
                <c:pt idx="176">
                  <c:v>9084.3119999999999</c:v>
                </c:pt>
                <c:pt idx="177">
                  <c:v>9132.8709999999992</c:v>
                </c:pt>
                <c:pt idx="178">
                  <c:v>9181.43</c:v>
                </c:pt>
                <c:pt idx="179">
                  <c:v>9229.9879999999994</c:v>
                </c:pt>
                <c:pt idx="180">
                  <c:v>9278.5470000000005</c:v>
                </c:pt>
                <c:pt idx="181">
                  <c:v>9327.1049999999996</c:v>
                </c:pt>
                <c:pt idx="182">
                  <c:v>9375.6640000000007</c:v>
                </c:pt>
                <c:pt idx="183">
                  <c:v>9424.223</c:v>
                </c:pt>
                <c:pt idx="184">
                  <c:v>9472.7810000000009</c:v>
                </c:pt>
                <c:pt idx="185">
                  <c:v>9521.34</c:v>
                </c:pt>
                <c:pt idx="186">
                  <c:v>9569.8979999999992</c:v>
                </c:pt>
                <c:pt idx="187">
                  <c:v>9618.4570000000003</c:v>
                </c:pt>
                <c:pt idx="188">
                  <c:v>9667.0159999999996</c:v>
                </c:pt>
                <c:pt idx="189">
                  <c:v>9715.5740000000005</c:v>
                </c:pt>
                <c:pt idx="190">
                  <c:v>9764.1329999999998</c:v>
                </c:pt>
                <c:pt idx="191">
                  <c:v>9812.6910000000007</c:v>
                </c:pt>
                <c:pt idx="192">
                  <c:v>9861.25</c:v>
                </c:pt>
                <c:pt idx="193">
                  <c:v>9909.8089999999993</c:v>
                </c:pt>
                <c:pt idx="194">
                  <c:v>9958.3670000000002</c:v>
                </c:pt>
                <c:pt idx="195">
                  <c:v>10006.925999999999</c:v>
                </c:pt>
                <c:pt idx="196">
                  <c:v>10055.484</c:v>
                </c:pt>
                <c:pt idx="197">
                  <c:v>10104.043</c:v>
                </c:pt>
                <c:pt idx="198">
                  <c:v>10152.602000000001</c:v>
                </c:pt>
                <c:pt idx="199">
                  <c:v>10201.16</c:v>
                </c:pt>
                <c:pt idx="200">
                  <c:v>10249.718999999999</c:v>
                </c:pt>
                <c:pt idx="201">
                  <c:v>10298.277</c:v>
                </c:pt>
                <c:pt idx="202">
                  <c:v>10346.835999999999</c:v>
                </c:pt>
                <c:pt idx="203">
                  <c:v>10395.395</c:v>
                </c:pt>
                <c:pt idx="204">
                  <c:v>10443.953</c:v>
                </c:pt>
                <c:pt idx="205">
                  <c:v>10492.512000000001</c:v>
                </c:pt>
                <c:pt idx="206">
                  <c:v>10541.07</c:v>
                </c:pt>
                <c:pt idx="207">
                  <c:v>10589.629000000001</c:v>
                </c:pt>
                <c:pt idx="208">
                  <c:v>10638.188</c:v>
                </c:pt>
                <c:pt idx="209">
                  <c:v>10686.745999999999</c:v>
                </c:pt>
                <c:pt idx="210">
                  <c:v>10735.305</c:v>
                </c:pt>
                <c:pt idx="211">
                  <c:v>10783.862999999999</c:v>
                </c:pt>
                <c:pt idx="212">
                  <c:v>10832.422</c:v>
                </c:pt>
                <c:pt idx="213">
                  <c:v>10880.98</c:v>
                </c:pt>
                <c:pt idx="214">
                  <c:v>10929.539000000001</c:v>
                </c:pt>
                <c:pt idx="215">
                  <c:v>10978.098</c:v>
                </c:pt>
                <c:pt idx="216">
                  <c:v>11026.656000000001</c:v>
                </c:pt>
                <c:pt idx="217">
                  <c:v>11075.215</c:v>
                </c:pt>
                <c:pt idx="218">
                  <c:v>11123.772999999999</c:v>
                </c:pt>
                <c:pt idx="219">
                  <c:v>11172.332</c:v>
                </c:pt>
                <c:pt idx="220">
                  <c:v>11220.891</c:v>
                </c:pt>
                <c:pt idx="221">
                  <c:v>11269.449000000001</c:v>
                </c:pt>
                <c:pt idx="222">
                  <c:v>11318.008</c:v>
                </c:pt>
                <c:pt idx="223">
                  <c:v>11366.566000000001</c:v>
                </c:pt>
                <c:pt idx="224">
                  <c:v>11415.125</c:v>
                </c:pt>
                <c:pt idx="225">
                  <c:v>11463.683999999999</c:v>
                </c:pt>
                <c:pt idx="226">
                  <c:v>11512.242</c:v>
                </c:pt>
                <c:pt idx="227">
                  <c:v>11560.800999999999</c:v>
                </c:pt>
                <c:pt idx="228">
                  <c:v>11609.359</c:v>
                </c:pt>
                <c:pt idx="229">
                  <c:v>11657.918</c:v>
                </c:pt>
                <c:pt idx="230">
                  <c:v>11706.477000000001</c:v>
                </c:pt>
                <c:pt idx="231">
                  <c:v>11755.035</c:v>
                </c:pt>
                <c:pt idx="232">
                  <c:v>11803.593999999999</c:v>
                </c:pt>
                <c:pt idx="233">
                  <c:v>11852.152</c:v>
                </c:pt>
                <c:pt idx="234">
                  <c:v>11900.710999999999</c:v>
                </c:pt>
                <c:pt idx="235">
                  <c:v>11949.27</c:v>
                </c:pt>
                <c:pt idx="236">
                  <c:v>11997.828</c:v>
                </c:pt>
                <c:pt idx="237">
                  <c:v>12046.387000000001</c:v>
                </c:pt>
                <c:pt idx="238">
                  <c:v>12094.945</c:v>
                </c:pt>
                <c:pt idx="239">
                  <c:v>12143.504000000001</c:v>
                </c:pt>
                <c:pt idx="240">
                  <c:v>12192.062</c:v>
                </c:pt>
                <c:pt idx="241">
                  <c:v>12240.620999999999</c:v>
                </c:pt>
                <c:pt idx="242">
                  <c:v>12289.18</c:v>
                </c:pt>
                <c:pt idx="243">
                  <c:v>12337.737999999999</c:v>
                </c:pt>
                <c:pt idx="244">
                  <c:v>12386.297</c:v>
                </c:pt>
                <c:pt idx="245">
                  <c:v>12434.855</c:v>
                </c:pt>
                <c:pt idx="246">
                  <c:v>12483.414000000001</c:v>
                </c:pt>
                <c:pt idx="247">
                  <c:v>12531.973</c:v>
                </c:pt>
                <c:pt idx="248">
                  <c:v>12580.531000000001</c:v>
                </c:pt>
                <c:pt idx="249">
                  <c:v>12629.09</c:v>
                </c:pt>
                <c:pt idx="250">
                  <c:v>12677.647999999999</c:v>
                </c:pt>
                <c:pt idx="251">
                  <c:v>12726.207</c:v>
                </c:pt>
                <c:pt idx="252">
                  <c:v>12774.766</c:v>
                </c:pt>
                <c:pt idx="253">
                  <c:v>12823.324000000001</c:v>
                </c:pt>
                <c:pt idx="254">
                  <c:v>12871.883</c:v>
                </c:pt>
                <c:pt idx="255">
                  <c:v>12920.441000000001</c:v>
                </c:pt>
              </c:numCache>
            </c:numRef>
          </c:xVal>
          <c:yVal>
            <c:numRef>
              <c:f>Sheet1!$B:$B</c:f>
              <c:numCache>
                <c:formatCode>General</c:formatCode>
                <c:ptCount val="1048576"/>
                <c:pt idx="0">
                  <c:v>754</c:v>
                </c:pt>
                <c:pt idx="1">
                  <c:v>50671</c:v>
                </c:pt>
                <c:pt idx="2">
                  <c:v>516097</c:v>
                </c:pt>
                <c:pt idx="3">
                  <c:v>1266791</c:v>
                </c:pt>
                <c:pt idx="4">
                  <c:v>1077134</c:v>
                </c:pt>
                <c:pt idx="5">
                  <c:v>587587</c:v>
                </c:pt>
                <c:pt idx="6">
                  <c:v>333420</c:v>
                </c:pt>
                <c:pt idx="7">
                  <c:v>228493</c:v>
                </c:pt>
                <c:pt idx="8">
                  <c:v>160410</c:v>
                </c:pt>
                <c:pt idx="9">
                  <c:v>109928</c:v>
                </c:pt>
                <c:pt idx="10">
                  <c:v>80133</c:v>
                </c:pt>
                <c:pt idx="11">
                  <c:v>58825</c:v>
                </c:pt>
                <c:pt idx="12">
                  <c:v>46141</c:v>
                </c:pt>
                <c:pt idx="13">
                  <c:v>36068</c:v>
                </c:pt>
                <c:pt idx="14">
                  <c:v>29638</c:v>
                </c:pt>
                <c:pt idx="15">
                  <c:v>24719</c:v>
                </c:pt>
                <c:pt idx="16">
                  <c:v>21546</c:v>
                </c:pt>
                <c:pt idx="17">
                  <c:v>19330</c:v>
                </c:pt>
                <c:pt idx="18">
                  <c:v>17342</c:v>
                </c:pt>
                <c:pt idx="19">
                  <c:v>16811</c:v>
                </c:pt>
                <c:pt idx="20">
                  <c:v>15407</c:v>
                </c:pt>
                <c:pt idx="21">
                  <c:v>15463</c:v>
                </c:pt>
                <c:pt idx="22">
                  <c:v>15212</c:v>
                </c:pt>
                <c:pt idx="23">
                  <c:v>15643</c:v>
                </c:pt>
                <c:pt idx="24">
                  <c:v>15866</c:v>
                </c:pt>
                <c:pt idx="25">
                  <c:v>16459</c:v>
                </c:pt>
                <c:pt idx="26">
                  <c:v>17279</c:v>
                </c:pt>
                <c:pt idx="27">
                  <c:v>17991</c:v>
                </c:pt>
                <c:pt idx="28">
                  <c:v>19282</c:v>
                </c:pt>
                <c:pt idx="29">
                  <c:v>19580</c:v>
                </c:pt>
                <c:pt idx="30">
                  <c:v>21032</c:v>
                </c:pt>
                <c:pt idx="31">
                  <c:v>21208</c:v>
                </c:pt>
                <c:pt idx="32">
                  <c:v>22765</c:v>
                </c:pt>
                <c:pt idx="33">
                  <c:v>23468</c:v>
                </c:pt>
                <c:pt idx="34">
                  <c:v>24893</c:v>
                </c:pt>
                <c:pt idx="35">
                  <c:v>25709</c:v>
                </c:pt>
                <c:pt idx="36">
                  <c:v>27534</c:v>
                </c:pt>
                <c:pt idx="37">
                  <c:v>28866</c:v>
                </c:pt>
                <c:pt idx="38">
                  <c:v>29791</c:v>
                </c:pt>
                <c:pt idx="39">
                  <c:v>30283</c:v>
                </c:pt>
                <c:pt idx="40">
                  <c:v>30767</c:v>
                </c:pt>
                <c:pt idx="41">
                  <c:v>31769</c:v>
                </c:pt>
                <c:pt idx="42">
                  <c:v>32206</c:v>
                </c:pt>
                <c:pt idx="43">
                  <c:v>30937</c:v>
                </c:pt>
                <c:pt idx="44">
                  <c:v>31966</c:v>
                </c:pt>
                <c:pt idx="45">
                  <c:v>30961</c:v>
                </c:pt>
                <c:pt idx="46">
                  <c:v>31842</c:v>
                </c:pt>
                <c:pt idx="47">
                  <c:v>31265</c:v>
                </c:pt>
                <c:pt idx="48">
                  <c:v>31250</c:v>
                </c:pt>
                <c:pt idx="49">
                  <c:v>29669</c:v>
                </c:pt>
                <c:pt idx="50">
                  <c:v>30033</c:v>
                </c:pt>
                <c:pt idx="51">
                  <c:v>29029</c:v>
                </c:pt>
                <c:pt idx="52">
                  <c:v>27221</c:v>
                </c:pt>
                <c:pt idx="53">
                  <c:v>27599</c:v>
                </c:pt>
                <c:pt idx="54">
                  <c:v>25440</c:v>
                </c:pt>
                <c:pt idx="55">
                  <c:v>25111</c:v>
                </c:pt>
                <c:pt idx="56">
                  <c:v>23230</c:v>
                </c:pt>
                <c:pt idx="57">
                  <c:v>22769</c:v>
                </c:pt>
                <c:pt idx="58">
                  <c:v>21143</c:v>
                </c:pt>
                <c:pt idx="59">
                  <c:v>21367</c:v>
                </c:pt>
                <c:pt idx="60">
                  <c:v>20337</c:v>
                </c:pt>
                <c:pt idx="61">
                  <c:v>19149</c:v>
                </c:pt>
                <c:pt idx="62">
                  <c:v>18948</c:v>
                </c:pt>
                <c:pt idx="63">
                  <c:v>17562</c:v>
                </c:pt>
                <c:pt idx="64">
                  <c:v>17309</c:v>
                </c:pt>
                <c:pt idx="65">
                  <c:v>16282</c:v>
                </c:pt>
                <c:pt idx="66">
                  <c:v>16050</c:v>
                </c:pt>
                <c:pt idx="67">
                  <c:v>15005</c:v>
                </c:pt>
                <c:pt idx="68">
                  <c:v>14876</c:v>
                </c:pt>
                <c:pt idx="69">
                  <c:v>14518</c:v>
                </c:pt>
                <c:pt idx="70">
                  <c:v>13637</c:v>
                </c:pt>
                <c:pt idx="71">
                  <c:v>12905</c:v>
                </c:pt>
                <c:pt idx="72">
                  <c:v>12169</c:v>
                </c:pt>
                <c:pt idx="73">
                  <c:v>11796</c:v>
                </c:pt>
                <c:pt idx="74">
                  <c:v>11182</c:v>
                </c:pt>
                <c:pt idx="75">
                  <c:v>10687</c:v>
                </c:pt>
                <c:pt idx="76">
                  <c:v>10321</c:v>
                </c:pt>
                <c:pt idx="77">
                  <c:v>9532</c:v>
                </c:pt>
                <c:pt idx="78">
                  <c:v>8933</c:v>
                </c:pt>
                <c:pt idx="79">
                  <c:v>8091</c:v>
                </c:pt>
                <c:pt idx="80">
                  <c:v>8015</c:v>
                </c:pt>
                <c:pt idx="81">
                  <c:v>6869</c:v>
                </c:pt>
                <c:pt idx="82">
                  <c:v>6829</c:v>
                </c:pt>
                <c:pt idx="83">
                  <c:v>5951</c:v>
                </c:pt>
                <c:pt idx="84">
                  <c:v>5843</c:v>
                </c:pt>
                <c:pt idx="85">
                  <c:v>5233</c:v>
                </c:pt>
                <c:pt idx="86">
                  <c:v>4800</c:v>
                </c:pt>
                <c:pt idx="87">
                  <c:v>4538</c:v>
                </c:pt>
                <c:pt idx="88">
                  <c:v>4225</c:v>
                </c:pt>
                <c:pt idx="89">
                  <c:v>3767</c:v>
                </c:pt>
                <c:pt idx="90">
                  <c:v>3432</c:v>
                </c:pt>
                <c:pt idx="91">
                  <c:v>3206</c:v>
                </c:pt>
                <c:pt idx="92">
                  <c:v>2889</c:v>
                </c:pt>
                <c:pt idx="93">
                  <c:v>2771</c:v>
                </c:pt>
                <c:pt idx="94">
                  <c:v>2608</c:v>
                </c:pt>
                <c:pt idx="95">
                  <c:v>2350</c:v>
                </c:pt>
                <c:pt idx="96">
                  <c:v>2236</c:v>
                </c:pt>
                <c:pt idx="97">
                  <c:v>1949</c:v>
                </c:pt>
                <c:pt idx="98">
                  <c:v>1832</c:v>
                </c:pt>
                <c:pt idx="99">
                  <c:v>1662</c:v>
                </c:pt>
                <c:pt idx="100">
                  <c:v>1588</c:v>
                </c:pt>
                <c:pt idx="101">
                  <c:v>1475</c:v>
                </c:pt>
                <c:pt idx="102">
                  <c:v>1374</c:v>
                </c:pt>
                <c:pt idx="103">
                  <c:v>1339</c:v>
                </c:pt>
                <c:pt idx="104">
                  <c:v>1173</c:v>
                </c:pt>
                <c:pt idx="105">
                  <c:v>1112</c:v>
                </c:pt>
                <c:pt idx="106">
                  <c:v>1006</c:v>
                </c:pt>
                <c:pt idx="107">
                  <c:v>997</c:v>
                </c:pt>
                <c:pt idx="108">
                  <c:v>930</c:v>
                </c:pt>
                <c:pt idx="109">
                  <c:v>902</c:v>
                </c:pt>
                <c:pt idx="110">
                  <c:v>832</c:v>
                </c:pt>
                <c:pt idx="111">
                  <c:v>847</c:v>
                </c:pt>
                <c:pt idx="112">
                  <c:v>827</c:v>
                </c:pt>
                <c:pt idx="113">
                  <c:v>731</c:v>
                </c:pt>
                <c:pt idx="114">
                  <c:v>708</c:v>
                </c:pt>
                <c:pt idx="115">
                  <c:v>646</c:v>
                </c:pt>
                <c:pt idx="116">
                  <c:v>668</c:v>
                </c:pt>
                <c:pt idx="117">
                  <c:v>599</c:v>
                </c:pt>
                <c:pt idx="118">
                  <c:v>563</c:v>
                </c:pt>
                <c:pt idx="119">
                  <c:v>571</c:v>
                </c:pt>
                <c:pt idx="120">
                  <c:v>501</c:v>
                </c:pt>
                <c:pt idx="121">
                  <c:v>541</c:v>
                </c:pt>
                <c:pt idx="122">
                  <c:v>489</c:v>
                </c:pt>
                <c:pt idx="123">
                  <c:v>492</c:v>
                </c:pt>
                <c:pt idx="124">
                  <c:v>488</c:v>
                </c:pt>
                <c:pt idx="125">
                  <c:v>490</c:v>
                </c:pt>
                <c:pt idx="126">
                  <c:v>468</c:v>
                </c:pt>
                <c:pt idx="127">
                  <c:v>433</c:v>
                </c:pt>
                <c:pt idx="128">
                  <c:v>424</c:v>
                </c:pt>
                <c:pt idx="129">
                  <c:v>430</c:v>
                </c:pt>
                <c:pt idx="130">
                  <c:v>438</c:v>
                </c:pt>
                <c:pt idx="131">
                  <c:v>370</c:v>
                </c:pt>
                <c:pt idx="132">
                  <c:v>439</c:v>
                </c:pt>
                <c:pt idx="133">
                  <c:v>447</c:v>
                </c:pt>
                <c:pt idx="134">
                  <c:v>439</c:v>
                </c:pt>
                <c:pt idx="135">
                  <c:v>420</c:v>
                </c:pt>
                <c:pt idx="136">
                  <c:v>419</c:v>
                </c:pt>
                <c:pt idx="137">
                  <c:v>408</c:v>
                </c:pt>
                <c:pt idx="138">
                  <c:v>438</c:v>
                </c:pt>
                <c:pt idx="139">
                  <c:v>397</c:v>
                </c:pt>
                <c:pt idx="140">
                  <c:v>334</c:v>
                </c:pt>
                <c:pt idx="141">
                  <c:v>355</c:v>
                </c:pt>
                <c:pt idx="142">
                  <c:v>376</c:v>
                </c:pt>
                <c:pt idx="143">
                  <c:v>373</c:v>
                </c:pt>
                <c:pt idx="144">
                  <c:v>370</c:v>
                </c:pt>
                <c:pt idx="145">
                  <c:v>346</c:v>
                </c:pt>
                <c:pt idx="146">
                  <c:v>365</c:v>
                </c:pt>
                <c:pt idx="147">
                  <c:v>298</c:v>
                </c:pt>
                <c:pt idx="148">
                  <c:v>335</c:v>
                </c:pt>
                <c:pt idx="149">
                  <c:v>312</c:v>
                </c:pt>
                <c:pt idx="150">
                  <c:v>300</c:v>
                </c:pt>
                <c:pt idx="151">
                  <c:v>317</c:v>
                </c:pt>
                <c:pt idx="152">
                  <c:v>280</c:v>
                </c:pt>
                <c:pt idx="153">
                  <c:v>245</c:v>
                </c:pt>
                <c:pt idx="154">
                  <c:v>275</c:v>
                </c:pt>
                <c:pt idx="155">
                  <c:v>265</c:v>
                </c:pt>
                <c:pt idx="156">
                  <c:v>256</c:v>
                </c:pt>
                <c:pt idx="157">
                  <c:v>278</c:v>
                </c:pt>
                <c:pt idx="158">
                  <c:v>276</c:v>
                </c:pt>
                <c:pt idx="159">
                  <c:v>273</c:v>
                </c:pt>
                <c:pt idx="160">
                  <c:v>237</c:v>
                </c:pt>
                <c:pt idx="161">
                  <c:v>228</c:v>
                </c:pt>
                <c:pt idx="162">
                  <c:v>241</c:v>
                </c:pt>
                <c:pt idx="163">
                  <c:v>205</c:v>
                </c:pt>
                <c:pt idx="164">
                  <c:v>242</c:v>
                </c:pt>
                <c:pt idx="165">
                  <c:v>230</c:v>
                </c:pt>
                <c:pt idx="166">
                  <c:v>225</c:v>
                </c:pt>
                <c:pt idx="167">
                  <c:v>255</c:v>
                </c:pt>
                <c:pt idx="168">
                  <c:v>224</c:v>
                </c:pt>
                <c:pt idx="169">
                  <c:v>206</c:v>
                </c:pt>
                <c:pt idx="170">
                  <c:v>225</c:v>
                </c:pt>
                <c:pt idx="171">
                  <c:v>193</c:v>
                </c:pt>
                <c:pt idx="172">
                  <c:v>169</c:v>
                </c:pt>
                <c:pt idx="173">
                  <c:v>184</c:v>
                </c:pt>
                <c:pt idx="174">
                  <c:v>179</c:v>
                </c:pt>
                <c:pt idx="175">
                  <c:v>181</c:v>
                </c:pt>
                <c:pt idx="176">
                  <c:v>197</c:v>
                </c:pt>
                <c:pt idx="177">
                  <c:v>172</c:v>
                </c:pt>
                <c:pt idx="178">
                  <c:v>183</c:v>
                </c:pt>
                <c:pt idx="179">
                  <c:v>168</c:v>
                </c:pt>
                <c:pt idx="180">
                  <c:v>177</c:v>
                </c:pt>
                <c:pt idx="181">
                  <c:v>196</c:v>
                </c:pt>
                <c:pt idx="182">
                  <c:v>185</c:v>
                </c:pt>
                <c:pt idx="183">
                  <c:v>188</c:v>
                </c:pt>
                <c:pt idx="184">
                  <c:v>173</c:v>
                </c:pt>
                <c:pt idx="185">
                  <c:v>135</c:v>
                </c:pt>
                <c:pt idx="186">
                  <c:v>151</c:v>
                </c:pt>
                <c:pt idx="187">
                  <c:v>161</c:v>
                </c:pt>
                <c:pt idx="188">
                  <c:v>149</c:v>
                </c:pt>
                <c:pt idx="189">
                  <c:v>148</c:v>
                </c:pt>
                <c:pt idx="190">
                  <c:v>147</c:v>
                </c:pt>
                <c:pt idx="191">
                  <c:v>118</c:v>
                </c:pt>
                <c:pt idx="192">
                  <c:v>123</c:v>
                </c:pt>
                <c:pt idx="193">
                  <c:v>136</c:v>
                </c:pt>
                <c:pt idx="194">
                  <c:v>129</c:v>
                </c:pt>
                <c:pt idx="195">
                  <c:v>126</c:v>
                </c:pt>
                <c:pt idx="196">
                  <c:v>111</c:v>
                </c:pt>
                <c:pt idx="197">
                  <c:v>101</c:v>
                </c:pt>
                <c:pt idx="198">
                  <c:v>98</c:v>
                </c:pt>
                <c:pt idx="199">
                  <c:v>114</c:v>
                </c:pt>
                <c:pt idx="200">
                  <c:v>114</c:v>
                </c:pt>
                <c:pt idx="201">
                  <c:v>105</c:v>
                </c:pt>
                <c:pt idx="202">
                  <c:v>105</c:v>
                </c:pt>
                <c:pt idx="203">
                  <c:v>103</c:v>
                </c:pt>
                <c:pt idx="204">
                  <c:v>105</c:v>
                </c:pt>
                <c:pt idx="205">
                  <c:v>103</c:v>
                </c:pt>
                <c:pt idx="206">
                  <c:v>101</c:v>
                </c:pt>
                <c:pt idx="207">
                  <c:v>85</c:v>
                </c:pt>
                <c:pt idx="208">
                  <c:v>73</c:v>
                </c:pt>
                <c:pt idx="209">
                  <c:v>94</c:v>
                </c:pt>
                <c:pt idx="210">
                  <c:v>65</c:v>
                </c:pt>
                <c:pt idx="211">
                  <c:v>75</c:v>
                </c:pt>
                <c:pt idx="212">
                  <c:v>66</c:v>
                </c:pt>
                <c:pt idx="213">
                  <c:v>79</c:v>
                </c:pt>
                <c:pt idx="214">
                  <c:v>58</c:v>
                </c:pt>
                <c:pt idx="215">
                  <c:v>68</c:v>
                </c:pt>
                <c:pt idx="216">
                  <c:v>78</c:v>
                </c:pt>
                <c:pt idx="217">
                  <c:v>76</c:v>
                </c:pt>
                <c:pt idx="218">
                  <c:v>80</c:v>
                </c:pt>
                <c:pt idx="219">
                  <c:v>74</c:v>
                </c:pt>
                <c:pt idx="220">
                  <c:v>72</c:v>
                </c:pt>
                <c:pt idx="221">
                  <c:v>75</c:v>
                </c:pt>
                <c:pt idx="222">
                  <c:v>81</c:v>
                </c:pt>
                <c:pt idx="223">
                  <c:v>87</c:v>
                </c:pt>
                <c:pt idx="224">
                  <c:v>90</c:v>
                </c:pt>
                <c:pt idx="225">
                  <c:v>84</c:v>
                </c:pt>
                <c:pt idx="226">
                  <c:v>82</c:v>
                </c:pt>
                <c:pt idx="227">
                  <c:v>95</c:v>
                </c:pt>
                <c:pt idx="228">
                  <c:v>71</c:v>
                </c:pt>
                <c:pt idx="229">
                  <c:v>105</c:v>
                </c:pt>
                <c:pt idx="230">
                  <c:v>102</c:v>
                </c:pt>
                <c:pt idx="231">
                  <c:v>115</c:v>
                </c:pt>
                <c:pt idx="232">
                  <c:v>91</c:v>
                </c:pt>
                <c:pt idx="233">
                  <c:v>102</c:v>
                </c:pt>
                <c:pt idx="234">
                  <c:v>108</c:v>
                </c:pt>
                <c:pt idx="235">
                  <c:v>90</c:v>
                </c:pt>
                <c:pt idx="236">
                  <c:v>79</c:v>
                </c:pt>
                <c:pt idx="237">
                  <c:v>76</c:v>
                </c:pt>
                <c:pt idx="238">
                  <c:v>73</c:v>
                </c:pt>
                <c:pt idx="239">
                  <c:v>72</c:v>
                </c:pt>
                <c:pt idx="240">
                  <c:v>65</c:v>
                </c:pt>
                <c:pt idx="241">
                  <c:v>63</c:v>
                </c:pt>
                <c:pt idx="242">
                  <c:v>73</c:v>
                </c:pt>
                <c:pt idx="243">
                  <c:v>50</c:v>
                </c:pt>
                <c:pt idx="244">
                  <c:v>41</c:v>
                </c:pt>
                <c:pt idx="245">
                  <c:v>34</c:v>
                </c:pt>
                <c:pt idx="246">
                  <c:v>30</c:v>
                </c:pt>
                <c:pt idx="247">
                  <c:v>21</c:v>
                </c:pt>
                <c:pt idx="248">
                  <c:v>16</c:v>
                </c:pt>
                <c:pt idx="249">
                  <c:v>13</c:v>
                </c:pt>
                <c:pt idx="250">
                  <c:v>7</c:v>
                </c:pt>
                <c:pt idx="251">
                  <c:v>4</c:v>
                </c:pt>
                <c:pt idx="252">
                  <c:v>1</c:v>
                </c:pt>
                <c:pt idx="253">
                  <c:v>4</c:v>
                </c:pt>
                <c:pt idx="254">
                  <c:v>1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9C-440C-85A0-DBA53D377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8192"/>
          <c:min val="51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Sheet1!$D:$D</c:f>
              <c:numCache>
                <c:formatCode>#,##0</c:formatCode>
                <c:ptCount val="1048576"/>
                <c:pt idx="0">
                  <c:v>49</c:v>
                </c:pt>
                <c:pt idx="1">
                  <c:v>51.145000000000003</c:v>
                </c:pt>
                <c:pt idx="2">
                  <c:v>53.289000000000001</c:v>
                </c:pt>
                <c:pt idx="3">
                  <c:v>55.433999999999997</c:v>
                </c:pt>
                <c:pt idx="4">
                  <c:v>57.578000000000003</c:v>
                </c:pt>
                <c:pt idx="5">
                  <c:v>59.722999999999999</c:v>
                </c:pt>
                <c:pt idx="6">
                  <c:v>61.866999999999997</c:v>
                </c:pt>
                <c:pt idx="7">
                  <c:v>64.012</c:v>
                </c:pt>
                <c:pt idx="8">
                  <c:v>66.156000000000006</c:v>
                </c:pt>
                <c:pt idx="9">
                  <c:v>68.301000000000002</c:v>
                </c:pt>
                <c:pt idx="10">
                  <c:v>70.444999999999993</c:v>
                </c:pt>
                <c:pt idx="11">
                  <c:v>72.59</c:v>
                </c:pt>
                <c:pt idx="12">
                  <c:v>74.733999999999995</c:v>
                </c:pt>
                <c:pt idx="13">
                  <c:v>76.879000000000005</c:v>
                </c:pt>
                <c:pt idx="14">
                  <c:v>79.022999999999996</c:v>
                </c:pt>
                <c:pt idx="15">
                  <c:v>81.168000000000006</c:v>
                </c:pt>
                <c:pt idx="16">
                  <c:v>83.311999999999998</c:v>
                </c:pt>
                <c:pt idx="17">
                  <c:v>85.456999999999994</c:v>
                </c:pt>
                <c:pt idx="18">
                  <c:v>87.602000000000004</c:v>
                </c:pt>
                <c:pt idx="19">
                  <c:v>89.745999999999995</c:v>
                </c:pt>
                <c:pt idx="20">
                  <c:v>91.891000000000005</c:v>
                </c:pt>
                <c:pt idx="21">
                  <c:v>94.034999999999997</c:v>
                </c:pt>
                <c:pt idx="22">
                  <c:v>96.18</c:v>
                </c:pt>
                <c:pt idx="23">
                  <c:v>98.323999999999998</c:v>
                </c:pt>
                <c:pt idx="24">
                  <c:v>100.46899999999999</c:v>
                </c:pt>
                <c:pt idx="25">
                  <c:v>102.613</c:v>
                </c:pt>
                <c:pt idx="26">
                  <c:v>104.758</c:v>
                </c:pt>
                <c:pt idx="27">
                  <c:v>106.902</c:v>
                </c:pt>
                <c:pt idx="28">
                  <c:v>109.047</c:v>
                </c:pt>
                <c:pt idx="29">
                  <c:v>111.191</c:v>
                </c:pt>
                <c:pt idx="30">
                  <c:v>113.336</c:v>
                </c:pt>
                <c:pt idx="31">
                  <c:v>115.48</c:v>
                </c:pt>
                <c:pt idx="32">
                  <c:v>117.625</c:v>
                </c:pt>
                <c:pt idx="33">
                  <c:v>119.77</c:v>
                </c:pt>
                <c:pt idx="34">
                  <c:v>121.914</c:v>
                </c:pt>
                <c:pt idx="35">
                  <c:v>124.059</c:v>
                </c:pt>
                <c:pt idx="36">
                  <c:v>126.203</c:v>
                </c:pt>
                <c:pt idx="37">
                  <c:v>128.34800000000001</c:v>
                </c:pt>
                <c:pt idx="38">
                  <c:v>130.49199999999999</c:v>
                </c:pt>
                <c:pt idx="39">
                  <c:v>132.637</c:v>
                </c:pt>
                <c:pt idx="40">
                  <c:v>134.78100000000001</c:v>
                </c:pt>
                <c:pt idx="41">
                  <c:v>136.92599999999999</c:v>
                </c:pt>
                <c:pt idx="42">
                  <c:v>139.07</c:v>
                </c:pt>
                <c:pt idx="43">
                  <c:v>141.215</c:v>
                </c:pt>
                <c:pt idx="44">
                  <c:v>143.35900000000001</c:v>
                </c:pt>
                <c:pt idx="45">
                  <c:v>145.50399999999999</c:v>
                </c:pt>
                <c:pt idx="46">
                  <c:v>147.648</c:v>
                </c:pt>
                <c:pt idx="47">
                  <c:v>149.79300000000001</c:v>
                </c:pt>
                <c:pt idx="48">
                  <c:v>151.93799999999999</c:v>
                </c:pt>
                <c:pt idx="49">
                  <c:v>154.08199999999999</c:v>
                </c:pt>
                <c:pt idx="50">
                  <c:v>156.227</c:v>
                </c:pt>
                <c:pt idx="51">
                  <c:v>158.37100000000001</c:v>
                </c:pt>
                <c:pt idx="52">
                  <c:v>160.51599999999999</c:v>
                </c:pt>
                <c:pt idx="53">
                  <c:v>162.66</c:v>
                </c:pt>
                <c:pt idx="54">
                  <c:v>164.80500000000001</c:v>
                </c:pt>
                <c:pt idx="55">
                  <c:v>166.94900000000001</c:v>
                </c:pt>
                <c:pt idx="56">
                  <c:v>169.09399999999999</c:v>
                </c:pt>
                <c:pt idx="57">
                  <c:v>171.238</c:v>
                </c:pt>
                <c:pt idx="58">
                  <c:v>173.38300000000001</c:v>
                </c:pt>
                <c:pt idx="59">
                  <c:v>175.52699999999999</c:v>
                </c:pt>
                <c:pt idx="60">
                  <c:v>177.672</c:v>
                </c:pt>
                <c:pt idx="61">
                  <c:v>179.816</c:v>
                </c:pt>
                <c:pt idx="62">
                  <c:v>181.96100000000001</c:v>
                </c:pt>
                <c:pt idx="63">
                  <c:v>184.10499999999999</c:v>
                </c:pt>
                <c:pt idx="64">
                  <c:v>186.25</c:v>
                </c:pt>
                <c:pt idx="65">
                  <c:v>188.39500000000001</c:v>
                </c:pt>
                <c:pt idx="66">
                  <c:v>190.53899999999999</c:v>
                </c:pt>
                <c:pt idx="67">
                  <c:v>192.684</c:v>
                </c:pt>
                <c:pt idx="68">
                  <c:v>194.828</c:v>
                </c:pt>
                <c:pt idx="69">
                  <c:v>196.97300000000001</c:v>
                </c:pt>
                <c:pt idx="70">
                  <c:v>199.11699999999999</c:v>
                </c:pt>
                <c:pt idx="71">
                  <c:v>201.262</c:v>
                </c:pt>
                <c:pt idx="72">
                  <c:v>203.40600000000001</c:v>
                </c:pt>
                <c:pt idx="73">
                  <c:v>205.55099999999999</c:v>
                </c:pt>
                <c:pt idx="74">
                  <c:v>207.69499999999999</c:v>
                </c:pt>
                <c:pt idx="75">
                  <c:v>209.84</c:v>
                </c:pt>
                <c:pt idx="76">
                  <c:v>211.98400000000001</c:v>
                </c:pt>
                <c:pt idx="77">
                  <c:v>214.12899999999999</c:v>
                </c:pt>
                <c:pt idx="78">
                  <c:v>216.273</c:v>
                </c:pt>
                <c:pt idx="79">
                  <c:v>218.41800000000001</c:v>
                </c:pt>
                <c:pt idx="80">
                  <c:v>220.56200000000001</c:v>
                </c:pt>
                <c:pt idx="81">
                  <c:v>222.70699999999999</c:v>
                </c:pt>
                <c:pt idx="82">
                  <c:v>224.852</c:v>
                </c:pt>
                <c:pt idx="83">
                  <c:v>226.99600000000001</c:v>
                </c:pt>
                <c:pt idx="84">
                  <c:v>229.14099999999999</c:v>
                </c:pt>
                <c:pt idx="85">
                  <c:v>231.285</c:v>
                </c:pt>
                <c:pt idx="86">
                  <c:v>233.43</c:v>
                </c:pt>
                <c:pt idx="87">
                  <c:v>235.57400000000001</c:v>
                </c:pt>
                <c:pt idx="88">
                  <c:v>237.71899999999999</c:v>
                </c:pt>
                <c:pt idx="89">
                  <c:v>239.863</c:v>
                </c:pt>
                <c:pt idx="90">
                  <c:v>242.00800000000001</c:v>
                </c:pt>
                <c:pt idx="91">
                  <c:v>244.15199999999999</c:v>
                </c:pt>
                <c:pt idx="92">
                  <c:v>246.297</c:v>
                </c:pt>
                <c:pt idx="93">
                  <c:v>248.441</c:v>
                </c:pt>
                <c:pt idx="94">
                  <c:v>250.58600000000001</c:v>
                </c:pt>
                <c:pt idx="95">
                  <c:v>252.73</c:v>
                </c:pt>
                <c:pt idx="96">
                  <c:v>254.875</c:v>
                </c:pt>
                <c:pt idx="97">
                  <c:v>257.02</c:v>
                </c:pt>
                <c:pt idx="98">
                  <c:v>259.16399999999999</c:v>
                </c:pt>
                <c:pt idx="99">
                  <c:v>261.30900000000003</c:v>
                </c:pt>
                <c:pt idx="100">
                  <c:v>263.45299999999997</c:v>
                </c:pt>
                <c:pt idx="101">
                  <c:v>265.59800000000001</c:v>
                </c:pt>
                <c:pt idx="102">
                  <c:v>267.74200000000002</c:v>
                </c:pt>
                <c:pt idx="103">
                  <c:v>269.887</c:v>
                </c:pt>
                <c:pt idx="104">
                  <c:v>272.03100000000001</c:v>
                </c:pt>
                <c:pt idx="105">
                  <c:v>274.17599999999999</c:v>
                </c:pt>
                <c:pt idx="106">
                  <c:v>276.32</c:v>
                </c:pt>
                <c:pt idx="107">
                  <c:v>278.46499999999997</c:v>
                </c:pt>
                <c:pt idx="108">
                  <c:v>280.60899999999998</c:v>
                </c:pt>
                <c:pt idx="109">
                  <c:v>282.75400000000002</c:v>
                </c:pt>
                <c:pt idx="110">
                  <c:v>284.89800000000002</c:v>
                </c:pt>
                <c:pt idx="111">
                  <c:v>287.04300000000001</c:v>
                </c:pt>
                <c:pt idx="112">
                  <c:v>289.18799999999999</c:v>
                </c:pt>
                <c:pt idx="113">
                  <c:v>291.33199999999999</c:v>
                </c:pt>
                <c:pt idx="114">
                  <c:v>293.47699999999998</c:v>
                </c:pt>
                <c:pt idx="115">
                  <c:v>295.62099999999998</c:v>
                </c:pt>
                <c:pt idx="116">
                  <c:v>297.76600000000002</c:v>
                </c:pt>
                <c:pt idx="117">
                  <c:v>299.91000000000003</c:v>
                </c:pt>
                <c:pt idx="118">
                  <c:v>302.05500000000001</c:v>
                </c:pt>
                <c:pt idx="119">
                  <c:v>304.19900000000001</c:v>
                </c:pt>
                <c:pt idx="120">
                  <c:v>306.34399999999999</c:v>
                </c:pt>
                <c:pt idx="121">
                  <c:v>308.488</c:v>
                </c:pt>
                <c:pt idx="122">
                  <c:v>310.63299999999998</c:v>
                </c:pt>
                <c:pt idx="123">
                  <c:v>312.77699999999999</c:v>
                </c:pt>
                <c:pt idx="124">
                  <c:v>314.92200000000003</c:v>
                </c:pt>
                <c:pt idx="125">
                  <c:v>317.06599999999997</c:v>
                </c:pt>
                <c:pt idx="126">
                  <c:v>319.21100000000001</c:v>
                </c:pt>
                <c:pt idx="127">
                  <c:v>321.35500000000002</c:v>
                </c:pt>
                <c:pt idx="128">
                  <c:v>323.5</c:v>
                </c:pt>
                <c:pt idx="129">
                  <c:v>325.64499999999998</c:v>
                </c:pt>
                <c:pt idx="130">
                  <c:v>327.78899999999999</c:v>
                </c:pt>
                <c:pt idx="131">
                  <c:v>329.93400000000003</c:v>
                </c:pt>
                <c:pt idx="132">
                  <c:v>332.07799999999997</c:v>
                </c:pt>
                <c:pt idx="133">
                  <c:v>334.22300000000001</c:v>
                </c:pt>
                <c:pt idx="134">
                  <c:v>336.36700000000002</c:v>
                </c:pt>
                <c:pt idx="135">
                  <c:v>338.512</c:v>
                </c:pt>
                <c:pt idx="136">
                  <c:v>340.65600000000001</c:v>
                </c:pt>
                <c:pt idx="137">
                  <c:v>342.80099999999999</c:v>
                </c:pt>
                <c:pt idx="138">
                  <c:v>344.94499999999999</c:v>
                </c:pt>
                <c:pt idx="139">
                  <c:v>347.09</c:v>
                </c:pt>
                <c:pt idx="140">
                  <c:v>349.23399999999998</c:v>
                </c:pt>
                <c:pt idx="141">
                  <c:v>351.37900000000002</c:v>
                </c:pt>
                <c:pt idx="142">
                  <c:v>353.52300000000002</c:v>
                </c:pt>
                <c:pt idx="143">
                  <c:v>355.66800000000001</c:v>
                </c:pt>
                <c:pt idx="144">
                  <c:v>357.81200000000001</c:v>
                </c:pt>
                <c:pt idx="145">
                  <c:v>359.95699999999999</c:v>
                </c:pt>
                <c:pt idx="146">
                  <c:v>362.10199999999998</c:v>
                </c:pt>
                <c:pt idx="147">
                  <c:v>364.24599999999998</c:v>
                </c:pt>
                <c:pt idx="148">
                  <c:v>366.39100000000002</c:v>
                </c:pt>
                <c:pt idx="149">
                  <c:v>368.53500000000003</c:v>
                </c:pt>
                <c:pt idx="150">
                  <c:v>370.68</c:v>
                </c:pt>
                <c:pt idx="151">
                  <c:v>372.82400000000001</c:v>
                </c:pt>
                <c:pt idx="152">
                  <c:v>374.96899999999999</c:v>
                </c:pt>
                <c:pt idx="153">
                  <c:v>377.113</c:v>
                </c:pt>
                <c:pt idx="154">
                  <c:v>379.25799999999998</c:v>
                </c:pt>
                <c:pt idx="155">
                  <c:v>381.40199999999999</c:v>
                </c:pt>
                <c:pt idx="156">
                  <c:v>383.54700000000003</c:v>
                </c:pt>
                <c:pt idx="157">
                  <c:v>385.69099999999997</c:v>
                </c:pt>
                <c:pt idx="158">
                  <c:v>387.83600000000001</c:v>
                </c:pt>
                <c:pt idx="159">
                  <c:v>389.98</c:v>
                </c:pt>
                <c:pt idx="160">
                  <c:v>392.125</c:v>
                </c:pt>
                <c:pt idx="161">
                  <c:v>394.27</c:v>
                </c:pt>
                <c:pt idx="162">
                  <c:v>396.41399999999999</c:v>
                </c:pt>
                <c:pt idx="163">
                  <c:v>398.55900000000003</c:v>
                </c:pt>
                <c:pt idx="164">
                  <c:v>400.70299999999997</c:v>
                </c:pt>
                <c:pt idx="165">
                  <c:v>402.84800000000001</c:v>
                </c:pt>
                <c:pt idx="166">
                  <c:v>404.99200000000002</c:v>
                </c:pt>
                <c:pt idx="167">
                  <c:v>407.137</c:v>
                </c:pt>
                <c:pt idx="168">
                  <c:v>409.28100000000001</c:v>
                </c:pt>
                <c:pt idx="169">
                  <c:v>411.42599999999999</c:v>
                </c:pt>
                <c:pt idx="170">
                  <c:v>413.57</c:v>
                </c:pt>
                <c:pt idx="171">
                  <c:v>415.71499999999997</c:v>
                </c:pt>
                <c:pt idx="172">
                  <c:v>417.85899999999998</c:v>
                </c:pt>
                <c:pt idx="173">
                  <c:v>420.00400000000002</c:v>
                </c:pt>
                <c:pt idx="174">
                  <c:v>422.14800000000002</c:v>
                </c:pt>
                <c:pt idx="175">
                  <c:v>424.29300000000001</c:v>
                </c:pt>
                <c:pt idx="176">
                  <c:v>426.43799999999999</c:v>
                </c:pt>
                <c:pt idx="177">
                  <c:v>428.58199999999999</c:v>
                </c:pt>
                <c:pt idx="178">
                  <c:v>430.72699999999998</c:v>
                </c:pt>
                <c:pt idx="179">
                  <c:v>432.87099999999998</c:v>
                </c:pt>
                <c:pt idx="180">
                  <c:v>435.01600000000002</c:v>
                </c:pt>
                <c:pt idx="181">
                  <c:v>437.16</c:v>
                </c:pt>
                <c:pt idx="182">
                  <c:v>439.30500000000001</c:v>
                </c:pt>
                <c:pt idx="183">
                  <c:v>441.44900000000001</c:v>
                </c:pt>
                <c:pt idx="184">
                  <c:v>443.59399999999999</c:v>
                </c:pt>
                <c:pt idx="185">
                  <c:v>445.738</c:v>
                </c:pt>
                <c:pt idx="186">
                  <c:v>447.88299999999998</c:v>
                </c:pt>
                <c:pt idx="187">
                  <c:v>450.02699999999999</c:v>
                </c:pt>
                <c:pt idx="188">
                  <c:v>452.17200000000003</c:v>
                </c:pt>
                <c:pt idx="189">
                  <c:v>454.31599999999997</c:v>
                </c:pt>
                <c:pt idx="190">
                  <c:v>456.46100000000001</c:v>
                </c:pt>
                <c:pt idx="191">
                  <c:v>458.60500000000002</c:v>
                </c:pt>
                <c:pt idx="192">
                  <c:v>460.75</c:v>
                </c:pt>
                <c:pt idx="193">
                  <c:v>462.89499999999998</c:v>
                </c:pt>
                <c:pt idx="194">
                  <c:v>465.03899999999999</c:v>
                </c:pt>
                <c:pt idx="195">
                  <c:v>467.18400000000003</c:v>
                </c:pt>
                <c:pt idx="196">
                  <c:v>469.32799999999997</c:v>
                </c:pt>
                <c:pt idx="197">
                  <c:v>471.47300000000001</c:v>
                </c:pt>
                <c:pt idx="198">
                  <c:v>473.61700000000002</c:v>
                </c:pt>
                <c:pt idx="199">
                  <c:v>475.762</c:v>
                </c:pt>
                <c:pt idx="200">
                  <c:v>477.90600000000001</c:v>
                </c:pt>
                <c:pt idx="201">
                  <c:v>480.05099999999999</c:v>
                </c:pt>
                <c:pt idx="202">
                  <c:v>482.19499999999999</c:v>
                </c:pt>
                <c:pt idx="203">
                  <c:v>484.34</c:v>
                </c:pt>
                <c:pt idx="204">
                  <c:v>486.48399999999998</c:v>
                </c:pt>
                <c:pt idx="205">
                  <c:v>488.62900000000002</c:v>
                </c:pt>
                <c:pt idx="206">
                  <c:v>490.77300000000002</c:v>
                </c:pt>
                <c:pt idx="207">
                  <c:v>492.91800000000001</c:v>
                </c:pt>
                <c:pt idx="208">
                  <c:v>495.06200000000001</c:v>
                </c:pt>
                <c:pt idx="209">
                  <c:v>497.20699999999999</c:v>
                </c:pt>
                <c:pt idx="210">
                  <c:v>499.35199999999998</c:v>
                </c:pt>
                <c:pt idx="211">
                  <c:v>501.49599999999998</c:v>
                </c:pt>
                <c:pt idx="212">
                  <c:v>503.64100000000002</c:v>
                </c:pt>
                <c:pt idx="213">
                  <c:v>505.78500000000003</c:v>
                </c:pt>
                <c:pt idx="214">
                  <c:v>507.93</c:v>
                </c:pt>
                <c:pt idx="215">
                  <c:v>510.07400000000001</c:v>
                </c:pt>
                <c:pt idx="216">
                  <c:v>512.21900000000005</c:v>
                </c:pt>
                <c:pt idx="217">
                  <c:v>514.36300000000006</c:v>
                </c:pt>
                <c:pt idx="218">
                  <c:v>516.50800000000004</c:v>
                </c:pt>
                <c:pt idx="219">
                  <c:v>518.65200000000004</c:v>
                </c:pt>
                <c:pt idx="220">
                  <c:v>520.79700000000003</c:v>
                </c:pt>
                <c:pt idx="221">
                  <c:v>522.94100000000003</c:v>
                </c:pt>
                <c:pt idx="222">
                  <c:v>525.08600000000001</c:v>
                </c:pt>
                <c:pt idx="223">
                  <c:v>527.23</c:v>
                </c:pt>
                <c:pt idx="224">
                  <c:v>529.375</c:v>
                </c:pt>
                <c:pt idx="225">
                  <c:v>531.52</c:v>
                </c:pt>
                <c:pt idx="226">
                  <c:v>533.66399999999999</c:v>
                </c:pt>
                <c:pt idx="227">
                  <c:v>535.80899999999997</c:v>
                </c:pt>
                <c:pt idx="228">
                  <c:v>537.95299999999997</c:v>
                </c:pt>
                <c:pt idx="229">
                  <c:v>540.09799999999996</c:v>
                </c:pt>
                <c:pt idx="230">
                  <c:v>542.24199999999996</c:v>
                </c:pt>
                <c:pt idx="231">
                  <c:v>544.38699999999994</c:v>
                </c:pt>
                <c:pt idx="232">
                  <c:v>546.53099999999995</c:v>
                </c:pt>
                <c:pt idx="233">
                  <c:v>548.67600000000004</c:v>
                </c:pt>
                <c:pt idx="234">
                  <c:v>550.82000000000005</c:v>
                </c:pt>
                <c:pt idx="235">
                  <c:v>552.96500000000003</c:v>
                </c:pt>
                <c:pt idx="236">
                  <c:v>555.10900000000004</c:v>
                </c:pt>
                <c:pt idx="237">
                  <c:v>557.25400000000002</c:v>
                </c:pt>
                <c:pt idx="238">
                  <c:v>559.39800000000002</c:v>
                </c:pt>
                <c:pt idx="239">
                  <c:v>561.54300000000001</c:v>
                </c:pt>
                <c:pt idx="240">
                  <c:v>563.68799999999999</c:v>
                </c:pt>
                <c:pt idx="241">
                  <c:v>565.83199999999999</c:v>
                </c:pt>
                <c:pt idx="242">
                  <c:v>567.97699999999998</c:v>
                </c:pt>
                <c:pt idx="243">
                  <c:v>570.12099999999998</c:v>
                </c:pt>
                <c:pt idx="244">
                  <c:v>572.26599999999996</c:v>
                </c:pt>
                <c:pt idx="245">
                  <c:v>574.41</c:v>
                </c:pt>
                <c:pt idx="246">
                  <c:v>576.55499999999995</c:v>
                </c:pt>
                <c:pt idx="247">
                  <c:v>578.69899999999996</c:v>
                </c:pt>
                <c:pt idx="248">
                  <c:v>580.84400000000005</c:v>
                </c:pt>
                <c:pt idx="249">
                  <c:v>582.98800000000006</c:v>
                </c:pt>
                <c:pt idx="250">
                  <c:v>585.13300000000004</c:v>
                </c:pt>
                <c:pt idx="251">
                  <c:v>587.27700000000004</c:v>
                </c:pt>
                <c:pt idx="252">
                  <c:v>589.42200000000003</c:v>
                </c:pt>
                <c:pt idx="253">
                  <c:v>591.56600000000003</c:v>
                </c:pt>
                <c:pt idx="254">
                  <c:v>593.71100000000001</c:v>
                </c:pt>
                <c:pt idx="255">
                  <c:v>595.85500000000002</c:v>
                </c:pt>
              </c:numCache>
            </c:numRef>
          </c:xVal>
          <c:yVal>
            <c:numRef>
              <c:f>Sheet1!$E$1:$E$256</c:f>
              <c:numCache>
                <c:formatCode>General</c:formatCode>
                <c:ptCount val="256"/>
                <c:pt idx="0">
                  <c:v>10</c:v>
                </c:pt>
                <c:pt idx="1">
                  <c:v>22</c:v>
                </c:pt>
                <c:pt idx="2">
                  <c:v>71</c:v>
                </c:pt>
                <c:pt idx="3">
                  <c:v>209</c:v>
                </c:pt>
                <c:pt idx="4">
                  <c:v>467</c:v>
                </c:pt>
                <c:pt idx="5">
                  <c:v>1124</c:v>
                </c:pt>
                <c:pt idx="6">
                  <c:v>4356</c:v>
                </c:pt>
                <c:pt idx="7">
                  <c:v>7066</c:v>
                </c:pt>
                <c:pt idx="8">
                  <c:v>13223</c:v>
                </c:pt>
                <c:pt idx="9">
                  <c:v>24675</c:v>
                </c:pt>
                <c:pt idx="10">
                  <c:v>42309</c:v>
                </c:pt>
                <c:pt idx="11">
                  <c:v>66379</c:v>
                </c:pt>
                <c:pt idx="12">
                  <c:v>99733</c:v>
                </c:pt>
                <c:pt idx="13">
                  <c:v>234267</c:v>
                </c:pt>
                <c:pt idx="14">
                  <c:v>228607</c:v>
                </c:pt>
                <c:pt idx="15">
                  <c:v>280547</c:v>
                </c:pt>
                <c:pt idx="16">
                  <c:v>325919</c:v>
                </c:pt>
                <c:pt idx="17">
                  <c:v>365533</c:v>
                </c:pt>
                <c:pt idx="18">
                  <c:v>383804</c:v>
                </c:pt>
                <c:pt idx="19">
                  <c:v>368711</c:v>
                </c:pt>
                <c:pt idx="20">
                  <c:v>535485</c:v>
                </c:pt>
                <c:pt idx="21">
                  <c:v>327798</c:v>
                </c:pt>
                <c:pt idx="22">
                  <c:v>294083</c:v>
                </c:pt>
                <c:pt idx="23">
                  <c:v>259549</c:v>
                </c:pt>
                <c:pt idx="24">
                  <c:v>213272</c:v>
                </c:pt>
                <c:pt idx="25">
                  <c:v>162684</c:v>
                </c:pt>
                <c:pt idx="26">
                  <c:v>123552</c:v>
                </c:pt>
                <c:pt idx="27">
                  <c:v>132549</c:v>
                </c:pt>
                <c:pt idx="28">
                  <c:v>61300</c:v>
                </c:pt>
                <c:pt idx="29">
                  <c:v>47511</c:v>
                </c:pt>
                <c:pt idx="30">
                  <c:v>38947</c:v>
                </c:pt>
                <c:pt idx="31">
                  <c:v>32645</c:v>
                </c:pt>
                <c:pt idx="32">
                  <c:v>28235</c:v>
                </c:pt>
                <c:pt idx="33">
                  <c:v>25149</c:v>
                </c:pt>
                <c:pt idx="34">
                  <c:v>36024</c:v>
                </c:pt>
                <c:pt idx="35">
                  <c:v>22947</c:v>
                </c:pt>
                <c:pt idx="36">
                  <c:v>23548</c:v>
                </c:pt>
                <c:pt idx="37">
                  <c:v>24503</c:v>
                </c:pt>
                <c:pt idx="38">
                  <c:v>25286</c:v>
                </c:pt>
                <c:pt idx="39">
                  <c:v>25518</c:v>
                </c:pt>
                <c:pt idx="40">
                  <c:v>27302</c:v>
                </c:pt>
                <c:pt idx="41">
                  <c:v>41818</c:v>
                </c:pt>
                <c:pt idx="42">
                  <c:v>29445</c:v>
                </c:pt>
                <c:pt idx="43">
                  <c:v>31398</c:v>
                </c:pt>
                <c:pt idx="44">
                  <c:v>31555</c:v>
                </c:pt>
                <c:pt idx="45">
                  <c:v>31624</c:v>
                </c:pt>
                <c:pt idx="46">
                  <c:v>32835</c:v>
                </c:pt>
                <c:pt idx="47">
                  <c:v>34140</c:v>
                </c:pt>
                <c:pt idx="48">
                  <c:v>51603</c:v>
                </c:pt>
                <c:pt idx="49">
                  <c:v>34106</c:v>
                </c:pt>
                <c:pt idx="50">
                  <c:v>34558</c:v>
                </c:pt>
                <c:pt idx="51">
                  <c:v>35124</c:v>
                </c:pt>
                <c:pt idx="52">
                  <c:v>35894</c:v>
                </c:pt>
                <c:pt idx="53">
                  <c:v>33137</c:v>
                </c:pt>
                <c:pt idx="54">
                  <c:v>32765</c:v>
                </c:pt>
                <c:pt idx="55">
                  <c:v>46869</c:v>
                </c:pt>
                <c:pt idx="56">
                  <c:v>29498</c:v>
                </c:pt>
                <c:pt idx="57">
                  <c:v>29326</c:v>
                </c:pt>
                <c:pt idx="58">
                  <c:v>28788</c:v>
                </c:pt>
                <c:pt idx="59">
                  <c:v>27495</c:v>
                </c:pt>
                <c:pt idx="60">
                  <c:v>27569</c:v>
                </c:pt>
                <c:pt idx="61">
                  <c:v>25520</c:v>
                </c:pt>
                <c:pt idx="62">
                  <c:v>36598</c:v>
                </c:pt>
                <c:pt idx="63">
                  <c:v>23805</c:v>
                </c:pt>
                <c:pt idx="64">
                  <c:v>23088</c:v>
                </c:pt>
                <c:pt idx="65">
                  <c:v>21211</c:v>
                </c:pt>
                <c:pt idx="66">
                  <c:v>20242</c:v>
                </c:pt>
                <c:pt idx="67">
                  <c:v>18953</c:v>
                </c:pt>
                <c:pt idx="68">
                  <c:v>18251</c:v>
                </c:pt>
                <c:pt idx="69">
                  <c:v>26330</c:v>
                </c:pt>
                <c:pt idx="70">
                  <c:v>17088</c:v>
                </c:pt>
                <c:pt idx="71">
                  <c:v>14668</c:v>
                </c:pt>
                <c:pt idx="72">
                  <c:v>14773</c:v>
                </c:pt>
                <c:pt idx="73">
                  <c:v>13797</c:v>
                </c:pt>
                <c:pt idx="74">
                  <c:v>12974</c:v>
                </c:pt>
                <c:pt idx="75">
                  <c:v>12489</c:v>
                </c:pt>
                <c:pt idx="76">
                  <c:v>17594</c:v>
                </c:pt>
                <c:pt idx="77">
                  <c:v>10700</c:v>
                </c:pt>
                <c:pt idx="78">
                  <c:v>9726</c:v>
                </c:pt>
                <c:pt idx="79">
                  <c:v>9424</c:v>
                </c:pt>
                <c:pt idx="80">
                  <c:v>9013</c:v>
                </c:pt>
                <c:pt idx="81">
                  <c:v>8237</c:v>
                </c:pt>
                <c:pt idx="82">
                  <c:v>7318</c:v>
                </c:pt>
                <c:pt idx="83">
                  <c:v>10076</c:v>
                </c:pt>
                <c:pt idx="84">
                  <c:v>5643</c:v>
                </c:pt>
                <c:pt idx="85">
                  <c:v>5649</c:v>
                </c:pt>
                <c:pt idx="86">
                  <c:v>4507</c:v>
                </c:pt>
                <c:pt idx="87">
                  <c:v>4709</c:v>
                </c:pt>
                <c:pt idx="88">
                  <c:v>4541</c:v>
                </c:pt>
                <c:pt idx="89">
                  <c:v>6136</c:v>
                </c:pt>
                <c:pt idx="90">
                  <c:v>3773</c:v>
                </c:pt>
                <c:pt idx="91">
                  <c:v>3468</c:v>
                </c:pt>
                <c:pt idx="92">
                  <c:v>3170</c:v>
                </c:pt>
                <c:pt idx="93">
                  <c:v>2974</c:v>
                </c:pt>
                <c:pt idx="94">
                  <c:v>2792</c:v>
                </c:pt>
                <c:pt idx="95">
                  <c:v>2412</c:v>
                </c:pt>
                <c:pt idx="96">
                  <c:v>3294</c:v>
                </c:pt>
                <c:pt idx="97">
                  <c:v>1937</c:v>
                </c:pt>
                <c:pt idx="98">
                  <c:v>1861</c:v>
                </c:pt>
                <c:pt idx="99">
                  <c:v>1700</c:v>
                </c:pt>
                <c:pt idx="100">
                  <c:v>1634</c:v>
                </c:pt>
                <c:pt idx="101">
                  <c:v>1454</c:v>
                </c:pt>
                <c:pt idx="102">
                  <c:v>1301</c:v>
                </c:pt>
                <c:pt idx="103">
                  <c:v>1917</c:v>
                </c:pt>
                <c:pt idx="104">
                  <c:v>1097</c:v>
                </c:pt>
                <c:pt idx="105">
                  <c:v>1039</c:v>
                </c:pt>
                <c:pt idx="106">
                  <c:v>1017</c:v>
                </c:pt>
                <c:pt idx="107">
                  <c:v>970</c:v>
                </c:pt>
                <c:pt idx="108">
                  <c:v>912</c:v>
                </c:pt>
                <c:pt idx="109">
                  <c:v>848</c:v>
                </c:pt>
                <c:pt idx="110">
                  <c:v>1173</c:v>
                </c:pt>
                <c:pt idx="111">
                  <c:v>700</c:v>
                </c:pt>
                <c:pt idx="112">
                  <c:v>693</c:v>
                </c:pt>
                <c:pt idx="113">
                  <c:v>652</c:v>
                </c:pt>
                <c:pt idx="114">
                  <c:v>628</c:v>
                </c:pt>
                <c:pt idx="115">
                  <c:v>597</c:v>
                </c:pt>
                <c:pt idx="116">
                  <c:v>578</c:v>
                </c:pt>
                <c:pt idx="117">
                  <c:v>844</c:v>
                </c:pt>
                <c:pt idx="118">
                  <c:v>549</c:v>
                </c:pt>
                <c:pt idx="119">
                  <c:v>542</c:v>
                </c:pt>
                <c:pt idx="120">
                  <c:v>534</c:v>
                </c:pt>
                <c:pt idx="121">
                  <c:v>536</c:v>
                </c:pt>
                <c:pt idx="122">
                  <c:v>496</c:v>
                </c:pt>
                <c:pt idx="123">
                  <c:v>465</c:v>
                </c:pt>
                <c:pt idx="124">
                  <c:v>705</c:v>
                </c:pt>
                <c:pt idx="125">
                  <c:v>444</c:v>
                </c:pt>
                <c:pt idx="126">
                  <c:v>438</c:v>
                </c:pt>
                <c:pt idx="127">
                  <c:v>407</c:v>
                </c:pt>
                <c:pt idx="128">
                  <c:v>435</c:v>
                </c:pt>
                <c:pt idx="129">
                  <c:v>441</c:v>
                </c:pt>
                <c:pt idx="130">
                  <c:v>403</c:v>
                </c:pt>
                <c:pt idx="131">
                  <c:v>624</c:v>
                </c:pt>
                <c:pt idx="132">
                  <c:v>384</c:v>
                </c:pt>
                <c:pt idx="133">
                  <c:v>365</c:v>
                </c:pt>
                <c:pt idx="134">
                  <c:v>370</c:v>
                </c:pt>
                <c:pt idx="135">
                  <c:v>387</c:v>
                </c:pt>
                <c:pt idx="136">
                  <c:v>396</c:v>
                </c:pt>
                <c:pt idx="137">
                  <c:v>350</c:v>
                </c:pt>
                <c:pt idx="138">
                  <c:v>489</c:v>
                </c:pt>
                <c:pt idx="139">
                  <c:v>322</c:v>
                </c:pt>
                <c:pt idx="140">
                  <c:v>353</c:v>
                </c:pt>
                <c:pt idx="141">
                  <c:v>316</c:v>
                </c:pt>
                <c:pt idx="142">
                  <c:v>312</c:v>
                </c:pt>
                <c:pt idx="143">
                  <c:v>276</c:v>
                </c:pt>
                <c:pt idx="144">
                  <c:v>324</c:v>
                </c:pt>
                <c:pt idx="145">
                  <c:v>450</c:v>
                </c:pt>
                <c:pt idx="146">
                  <c:v>275</c:v>
                </c:pt>
                <c:pt idx="147">
                  <c:v>257</c:v>
                </c:pt>
                <c:pt idx="148">
                  <c:v>297</c:v>
                </c:pt>
                <c:pt idx="149">
                  <c:v>240</c:v>
                </c:pt>
                <c:pt idx="150">
                  <c:v>244</c:v>
                </c:pt>
                <c:pt idx="151">
                  <c:v>275</c:v>
                </c:pt>
                <c:pt idx="152">
                  <c:v>362</c:v>
                </c:pt>
                <c:pt idx="153">
                  <c:v>258</c:v>
                </c:pt>
                <c:pt idx="154">
                  <c:v>217</c:v>
                </c:pt>
                <c:pt idx="155">
                  <c:v>243</c:v>
                </c:pt>
                <c:pt idx="156">
                  <c:v>221</c:v>
                </c:pt>
                <c:pt idx="157">
                  <c:v>211</c:v>
                </c:pt>
                <c:pt idx="158">
                  <c:v>221</c:v>
                </c:pt>
                <c:pt idx="159">
                  <c:v>282</c:v>
                </c:pt>
                <c:pt idx="160">
                  <c:v>202</c:v>
                </c:pt>
                <c:pt idx="161">
                  <c:v>205</c:v>
                </c:pt>
                <c:pt idx="162">
                  <c:v>213</c:v>
                </c:pt>
                <c:pt idx="163">
                  <c:v>192</c:v>
                </c:pt>
                <c:pt idx="164">
                  <c:v>202</c:v>
                </c:pt>
                <c:pt idx="165">
                  <c:v>180</c:v>
                </c:pt>
                <c:pt idx="166">
                  <c:v>277</c:v>
                </c:pt>
                <c:pt idx="167">
                  <c:v>172</c:v>
                </c:pt>
                <c:pt idx="168">
                  <c:v>200</c:v>
                </c:pt>
                <c:pt idx="169">
                  <c:v>159</c:v>
                </c:pt>
                <c:pt idx="170">
                  <c:v>171</c:v>
                </c:pt>
                <c:pt idx="171">
                  <c:v>138</c:v>
                </c:pt>
                <c:pt idx="172">
                  <c:v>245</c:v>
                </c:pt>
                <c:pt idx="173">
                  <c:v>159</c:v>
                </c:pt>
                <c:pt idx="174">
                  <c:v>136</c:v>
                </c:pt>
                <c:pt idx="175">
                  <c:v>160</c:v>
                </c:pt>
                <c:pt idx="176">
                  <c:v>151</c:v>
                </c:pt>
                <c:pt idx="177">
                  <c:v>132</c:v>
                </c:pt>
                <c:pt idx="178">
                  <c:v>140</c:v>
                </c:pt>
                <c:pt idx="179">
                  <c:v>225</c:v>
                </c:pt>
                <c:pt idx="180">
                  <c:v>127</c:v>
                </c:pt>
                <c:pt idx="181">
                  <c:v>128</c:v>
                </c:pt>
                <c:pt idx="182">
                  <c:v>134</c:v>
                </c:pt>
                <c:pt idx="183">
                  <c:v>109</c:v>
                </c:pt>
                <c:pt idx="184">
                  <c:v>128</c:v>
                </c:pt>
                <c:pt idx="185">
                  <c:v>116</c:v>
                </c:pt>
                <c:pt idx="186">
                  <c:v>172</c:v>
                </c:pt>
                <c:pt idx="187">
                  <c:v>86</c:v>
                </c:pt>
                <c:pt idx="188">
                  <c:v>104</c:v>
                </c:pt>
                <c:pt idx="189">
                  <c:v>107</c:v>
                </c:pt>
                <c:pt idx="190">
                  <c:v>97</c:v>
                </c:pt>
                <c:pt idx="191">
                  <c:v>103</c:v>
                </c:pt>
                <c:pt idx="192">
                  <c:v>109</c:v>
                </c:pt>
                <c:pt idx="193">
                  <c:v>149</c:v>
                </c:pt>
                <c:pt idx="194">
                  <c:v>91</c:v>
                </c:pt>
                <c:pt idx="195">
                  <c:v>99</c:v>
                </c:pt>
                <c:pt idx="196">
                  <c:v>102</c:v>
                </c:pt>
                <c:pt idx="197">
                  <c:v>128</c:v>
                </c:pt>
                <c:pt idx="198">
                  <c:v>96</c:v>
                </c:pt>
                <c:pt idx="199">
                  <c:v>93</c:v>
                </c:pt>
                <c:pt idx="200">
                  <c:v>133</c:v>
                </c:pt>
                <c:pt idx="201">
                  <c:v>82</c:v>
                </c:pt>
                <c:pt idx="202">
                  <c:v>85</c:v>
                </c:pt>
                <c:pt idx="203">
                  <c:v>67</c:v>
                </c:pt>
                <c:pt idx="204">
                  <c:v>69</c:v>
                </c:pt>
                <c:pt idx="205">
                  <c:v>86</c:v>
                </c:pt>
                <c:pt idx="206">
                  <c:v>89</c:v>
                </c:pt>
                <c:pt idx="207">
                  <c:v>111</c:v>
                </c:pt>
                <c:pt idx="208">
                  <c:v>78</c:v>
                </c:pt>
                <c:pt idx="209">
                  <c:v>79</c:v>
                </c:pt>
                <c:pt idx="210">
                  <c:v>71</c:v>
                </c:pt>
                <c:pt idx="211">
                  <c:v>52</c:v>
                </c:pt>
                <c:pt idx="212">
                  <c:v>60</c:v>
                </c:pt>
                <c:pt idx="213">
                  <c:v>71</c:v>
                </c:pt>
                <c:pt idx="214">
                  <c:v>80</c:v>
                </c:pt>
                <c:pt idx="215">
                  <c:v>53</c:v>
                </c:pt>
                <c:pt idx="216">
                  <c:v>56</c:v>
                </c:pt>
                <c:pt idx="217">
                  <c:v>38</c:v>
                </c:pt>
                <c:pt idx="218">
                  <c:v>44</c:v>
                </c:pt>
                <c:pt idx="219">
                  <c:v>37</c:v>
                </c:pt>
                <c:pt idx="220">
                  <c:v>35</c:v>
                </c:pt>
                <c:pt idx="221">
                  <c:v>48</c:v>
                </c:pt>
                <c:pt idx="222">
                  <c:v>26</c:v>
                </c:pt>
                <c:pt idx="223">
                  <c:v>44</c:v>
                </c:pt>
                <c:pt idx="224">
                  <c:v>24</c:v>
                </c:pt>
                <c:pt idx="225">
                  <c:v>25</c:v>
                </c:pt>
                <c:pt idx="226">
                  <c:v>17</c:v>
                </c:pt>
                <c:pt idx="227">
                  <c:v>18</c:v>
                </c:pt>
                <c:pt idx="228">
                  <c:v>18</c:v>
                </c:pt>
                <c:pt idx="229">
                  <c:v>8</c:v>
                </c:pt>
                <c:pt idx="230">
                  <c:v>24</c:v>
                </c:pt>
                <c:pt idx="231">
                  <c:v>11</c:v>
                </c:pt>
                <c:pt idx="232">
                  <c:v>10</c:v>
                </c:pt>
                <c:pt idx="233">
                  <c:v>10</c:v>
                </c:pt>
                <c:pt idx="234">
                  <c:v>8</c:v>
                </c:pt>
                <c:pt idx="235">
                  <c:v>8</c:v>
                </c:pt>
                <c:pt idx="236">
                  <c:v>5</c:v>
                </c:pt>
                <c:pt idx="237">
                  <c:v>4</c:v>
                </c:pt>
                <c:pt idx="238">
                  <c:v>3</c:v>
                </c:pt>
                <c:pt idx="239">
                  <c:v>2</c:v>
                </c:pt>
                <c:pt idx="240">
                  <c:v>3</c:v>
                </c:pt>
                <c:pt idx="241">
                  <c:v>3</c:v>
                </c:pt>
                <c:pt idx="242">
                  <c:v>4</c:v>
                </c:pt>
                <c:pt idx="243">
                  <c:v>1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7-45DA-BFCC-CBBA111A7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ax val="1000000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Sheet1!$G:$G</c:f>
              <c:numCache>
                <c:formatCode>#,##0</c:formatCode>
                <c:ptCount val="1048576"/>
                <c:pt idx="0">
                  <c:v>1782</c:v>
                </c:pt>
                <c:pt idx="1">
                  <c:v>1839.0350000000001</c:v>
                </c:pt>
                <c:pt idx="2">
                  <c:v>1896.07</c:v>
                </c:pt>
                <c:pt idx="3">
                  <c:v>1953.105</c:v>
                </c:pt>
                <c:pt idx="4">
                  <c:v>2010.1410000000001</c:v>
                </c:pt>
                <c:pt idx="5">
                  <c:v>2067.1759999999999</c:v>
                </c:pt>
                <c:pt idx="6">
                  <c:v>2124.2109999999998</c:v>
                </c:pt>
                <c:pt idx="7">
                  <c:v>2181.2460000000001</c:v>
                </c:pt>
                <c:pt idx="8">
                  <c:v>2238.2809999999999</c:v>
                </c:pt>
                <c:pt idx="9">
                  <c:v>2295.3159999999998</c:v>
                </c:pt>
                <c:pt idx="10">
                  <c:v>2352.3519999999999</c:v>
                </c:pt>
                <c:pt idx="11">
                  <c:v>2409.3870000000002</c:v>
                </c:pt>
                <c:pt idx="12">
                  <c:v>2466.422</c:v>
                </c:pt>
                <c:pt idx="13">
                  <c:v>2523.4569999999999</c:v>
                </c:pt>
                <c:pt idx="14">
                  <c:v>2580.4920000000002</c:v>
                </c:pt>
                <c:pt idx="15">
                  <c:v>2637.527</c:v>
                </c:pt>
                <c:pt idx="16">
                  <c:v>2694.5619999999999</c:v>
                </c:pt>
                <c:pt idx="17">
                  <c:v>2751.598</c:v>
                </c:pt>
                <c:pt idx="18">
                  <c:v>2808.6329999999998</c:v>
                </c:pt>
                <c:pt idx="19">
                  <c:v>2865.6680000000001</c:v>
                </c:pt>
                <c:pt idx="20">
                  <c:v>2922.703</c:v>
                </c:pt>
                <c:pt idx="21">
                  <c:v>2979.7379999999998</c:v>
                </c:pt>
                <c:pt idx="22">
                  <c:v>3036.7730000000001</c:v>
                </c:pt>
                <c:pt idx="23">
                  <c:v>3093.8090000000002</c:v>
                </c:pt>
                <c:pt idx="24">
                  <c:v>3150.8440000000001</c:v>
                </c:pt>
                <c:pt idx="25">
                  <c:v>3207.8789999999999</c:v>
                </c:pt>
                <c:pt idx="26">
                  <c:v>3264.9140000000002</c:v>
                </c:pt>
                <c:pt idx="27">
                  <c:v>3321.9490000000001</c:v>
                </c:pt>
                <c:pt idx="28">
                  <c:v>3378.9839999999999</c:v>
                </c:pt>
                <c:pt idx="29">
                  <c:v>3436.02</c:v>
                </c:pt>
                <c:pt idx="30">
                  <c:v>3493.0549999999998</c:v>
                </c:pt>
                <c:pt idx="31">
                  <c:v>3550.09</c:v>
                </c:pt>
                <c:pt idx="32">
                  <c:v>3607.125</c:v>
                </c:pt>
                <c:pt idx="33">
                  <c:v>3664.16</c:v>
                </c:pt>
                <c:pt idx="34">
                  <c:v>3721.1950000000002</c:v>
                </c:pt>
                <c:pt idx="35">
                  <c:v>3778.23</c:v>
                </c:pt>
                <c:pt idx="36">
                  <c:v>3835.2660000000001</c:v>
                </c:pt>
                <c:pt idx="37">
                  <c:v>3892.3009999999999</c:v>
                </c:pt>
                <c:pt idx="38">
                  <c:v>3949.3359999999998</c:v>
                </c:pt>
                <c:pt idx="39">
                  <c:v>4006.3710000000001</c:v>
                </c:pt>
                <c:pt idx="40">
                  <c:v>4063.4059999999999</c:v>
                </c:pt>
                <c:pt idx="41">
                  <c:v>4120.4409999999998</c:v>
                </c:pt>
                <c:pt idx="42">
                  <c:v>4177.4769999999999</c:v>
                </c:pt>
                <c:pt idx="43">
                  <c:v>4234.5119999999997</c:v>
                </c:pt>
                <c:pt idx="44">
                  <c:v>4291.5469999999996</c:v>
                </c:pt>
                <c:pt idx="45">
                  <c:v>4348.5820000000003</c:v>
                </c:pt>
                <c:pt idx="46">
                  <c:v>4405.6170000000002</c:v>
                </c:pt>
                <c:pt idx="47">
                  <c:v>4462.652</c:v>
                </c:pt>
                <c:pt idx="48">
                  <c:v>4519.6880000000001</c:v>
                </c:pt>
                <c:pt idx="49">
                  <c:v>4576.723</c:v>
                </c:pt>
                <c:pt idx="50">
                  <c:v>4633.7579999999998</c:v>
                </c:pt>
                <c:pt idx="51">
                  <c:v>4690.7929999999997</c:v>
                </c:pt>
                <c:pt idx="52">
                  <c:v>4747.8280000000004</c:v>
                </c:pt>
                <c:pt idx="53">
                  <c:v>4804.8630000000003</c:v>
                </c:pt>
                <c:pt idx="54">
                  <c:v>4861.8980000000001</c:v>
                </c:pt>
                <c:pt idx="55">
                  <c:v>4918.9340000000002</c:v>
                </c:pt>
                <c:pt idx="56">
                  <c:v>4975.9690000000001</c:v>
                </c:pt>
                <c:pt idx="57">
                  <c:v>5033.0039999999999</c:v>
                </c:pt>
                <c:pt idx="58">
                  <c:v>5090.0389999999998</c:v>
                </c:pt>
                <c:pt idx="59">
                  <c:v>5147.0739999999996</c:v>
                </c:pt>
                <c:pt idx="60">
                  <c:v>5204.1090000000004</c:v>
                </c:pt>
                <c:pt idx="61">
                  <c:v>5261.1450000000004</c:v>
                </c:pt>
                <c:pt idx="62">
                  <c:v>5318.18</c:v>
                </c:pt>
                <c:pt idx="63">
                  <c:v>5375.2150000000001</c:v>
                </c:pt>
                <c:pt idx="64">
                  <c:v>5432.25</c:v>
                </c:pt>
                <c:pt idx="65">
                  <c:v>5489.2849999999999</c:v>
                </c:pt>
                <c:pt idx="66">
                  <c:v>5546.32</c:v>
                </c:pt>
                <c:pt idx="67">
                  <c:v>5603.3549999999996</c:v>
                </c:pt>
                <c:pt idx="68">
                  <c:v>5660.3909999999996</c:v>
                </c:pt>
                <c:pt idx="69">
                  <c:v>5717.4260000000004</c:v>
                </c:pt>
                <c:pt idx="70">
                  <c:v>5774.4610000000002</c:v>
                </c:pt>
                <c:pt idx="71">
                  <c:v>5831.4960000000001</c:v>
                </c:pt>
                <c:pt idx="72">
                  <c:v>5888.5309999999999</c:v>
                </c:pt>
                <c:pt idx="73">
                  <c:v>5945.5659999999998</c:v>
                </c:pt>
                <c:pt idx="74">
                  <c:v>6002.6019999999999</c:v>
                </c:pt>
                <c:pt idx="75">
                  <c:v>6059.6369999999997</c:v>
                </c:pt>
                <c:pt idx="76">
                  <c:v>6116.6719999999996</c:v>
                </c:pt>
                <c:pt idx="77">
                  <c:v>6173.7070000000003</c:v>
                </c:pt>
                <c:pt idx="78">
                  <c:v>6230.7420000000002</c:v>
                </c:pt>
                <c:pt idx="79">
                  <c:v>6287.777</c:v>
                </c:pt>
                <c:pt idx="80">
                  <c:v>6344.8119999999999</c:v>
                </c:pt>
                <c:pt idx="81">
                  <c:v>6401.848</c:v>
                </c:pt>
                <c:pt idx="82">
                  <c:v>6458.8829999999998</c:v>
                </c:pt>
                <c:pt idx="83">
                  <c:v>6515.9179999999997</c:v>
                </c:pt>
                <c:pt idx="84">
                  <c:v>6572.9530000000004</c:v>
                </c:pt>
                <c:pt idx="85">
                  <c:v>6629.9880000000003</c:v>
                </c:pt>
                <c:pt idx="86">
                  <c:v>6687.0230000000001</c:v>
                </c:pt>
                <c:pt idx="87">
                  <c:v>6744.0590000000002</c:v>
                </c:pt>
                <c:pt idx="88">
                  <c:v>6801.0940000000001</c:v>
                </c:pt>
                <c:pt idx="89">
                  <c:v>6858.1289999999999</c:v>
                </c:pt>
                <c:pt idx="90">
                  <c:v>6915.1639999999998</c:v>
                </c:pt>
                <c:pt idx="91">
                  <c:v>6972.1989999999996</c:v>
                </c:pt>
                <c:pt idx="92">
                  <c:v>7029.2340000000004</c:v>
                </c:pt>
                <c:pt idx="93">
                  <c:v>7086.27</c:v>
                </c:pt>
                <c:pt idx="94">
                  <c:v>7143.3050000000003</c:v>
                </c:pt>
                <c:pt idx="95">
                  <c:v>7200.34</c:v>
                </c:pt>
                <c:pt idx="96">
                  <c:v>7257.375</c:v>
                </c:pt>
                <c:pt idx="97">
                  <c:v>7314.41</c:v>
                </c:pt>
                <c:pt idx="98">
                  <c:v>7371.4449999999997</c:v>
                </c:pt>
                <c:pt idx="99">
                  <c:v>7428.48</c:v>
                </c:pt>
                <c:pt idx="100">
                  <c:v>7485.5159999999996</c:v>
                </c:pt>
                <c:pt idx="101">
                  <c:v>7542.5510000000004</c:v>
                </c:pt>
                <c:pt idx="102">
                  <c:v>7599.5860000000002</c:v>
                </c:pt>
                <c:pt idx="103">
                  <c:v>7656.6210000000001</c:v>
                </c:pt>
                <c:pt idx="104">
                  <c:v>7713.6559999999999</c:v>
                </c:pt>
                <c:pt idx="105">
                  <c:v>7770.6909999999998</c:v>
                </c:pt>
                <c:pt idx="106">
                  <c:v>7827.7269999999999</c:v>
                </c:pt>
                <c:pt idx="107">
                  <c:v>7884.7619999999997</c:v>
                </c:pt>
                <c:pt idx="108">
                  <c:v>7941.7969999999996</c:v>
                </c:pt>
                <c:pt idx="109">
                  <c:v>7998.8320000000003</c:v>
                </c:pt>
                <c:pt idx="110">
                  <c:v>8055.8670000000002</c:v>
                </c:pt>
                <c:pt idx="111">
                  <c:v>8112.902</c:v>
                </c:pt>
                <c:pt idx="112">
                  <c:v>8169.9380000000001</c:v>
                </c:pt>
                <c:pt idx="113">
                  <c:v>8226.973</c:v>
                </c:pt>
                <c:pt idx="114">
                  <c:v>8284.0079999999998</c:v>
                </c:pt>
                <c:pt idx="115">
                  <c:v>8341.0429999999997</c:v>
                </c:pt>
                <c:pt idx="116">
                  <c:v>8398.0779999999995</c:v>
                </c:pt>
                <c:pt idx="117">
                  <c:v>8455.1129999999994</c:v>
                </c:pt>
                <c:pt idx="118">
                  <c:v>8512.1479999999992</c:v>
                </c:pt>
                <c:pt idx="119">
                  <c:v>8569.1839999999993</c:v>
                </c:pt>
                <c:pt idx="120">
                  <c:v>8626.2189999999991</c:v>
                </c:pt>
                <c:pt idx="121">
                  <c:v>8683.2540000000008</c:v>
                </c:pt>
                <c:pt idx="122">
                  <c:v>8740.2890000000007</c:v>
                </c:pt>
                <c:pt idx="123">
                  <c:v>8797.3240000000005</c:v>
                </c:pt>
                <c:pt idx="124">
                  <c:v>8854.3590000000004</c:v>
                </c:pt>
                <c:pt idx="125">
                  <c:v>8911.3950000000004</c:v>
                </c:pt>
                <c:pt idx="126">
                  <c:v>8968.43</c:v>
                </c:pt>
                <c:pt idx="127">
                  <c:v>9025.4650000000001</c:v>
                </c:pt>
                <c:pt idx="128">
                  <c:v>9082.5</c:v>
                </c:pt>
                <c:pt idx="129">
                  <c:v>9139.5349999999999</c:v>
                </c:pt>
                <c:pt idx="130">
                  <c:v>9196.57</c:v>
                </c:pt>
                <c:pt idx="131">
                  <c:v>9253.6049999999996</c:v>
                </c:pt>
                <c:pt idx="132">
                  <c:v>9310.6409999999996</c:v>
                </c:pt>
                <c:pt idx="133">
                  <c:v>9367.6759999999995</c:v>
                </c:pt>
                <c:pt idx="134">
                  <c:v>9424.7109999999993</c:v>
                </c:pt>
                <c:pt idx="135">
                  <c:v>9481.7459999999992</c:v>
                </c:pt>
                <c:pt idx="136">
                  <c:v>9538.7810000000009</c:v>
                </c:pt>
                <c:pt idx="137">
                  <c:v>9595.8160000000007</c:v>
                </c:pt>
                <c:pt idx="138">
                  <c:v>9652.8520000000008</c:v>
                </c:pt>
                <c:pt idx="139">
                  <c:v>9709.8870000000006</c:v>
                </c:pt>
                <c:pt idx="140">
                  <c:v>9766.9220000000005</c:v>
                </c:pt>
                <c:pt idx="141">
                  <c:v>9823.9570000000003</c:v>
                </c:pt>
                <c:pt idx="142">
                  <c:v>9880.9920000000002</c:v>
                </c:pt>
                <c:pt idx="143">
                  <c:v>9938.027</c:v>
                </c:pt>
                <c:pt idx="144">
                  <c:v>9995.0619999999999</c:v>
                </c:pt>
                <c:pt idx="145">
                  <c:v>10052.098</c:v>
                </c:pt>
                <c:pt idx="146">
                  <c:v>10109.133</c:v>
                </c:pt>
                <c:pt idx="147">
                  <c:v>10166.168</c:v>
                </c:pt>
                <c:pt idx="148">
                  <c:v>10223.203</c:v>
                </c:pt>
                <c:pt idx="149">
                  <c:v>10280.237999999999</c:v>
                </c:pt>
                <c:pt idx="150">
                  <c:v>10337.272999999999</c:v>
                </c:pt>
                <c:pt idx="151">
                  <c:v>10394.308999999999</c:v>
                </c:pt>
                <c:pt idx="152">
                  <c:v>10451.343999999999</c:v>
                </c:pt>
                <c:pt idx="153">
                  <c:v>10508.379000000001</c:v>
                </c:pt>
                <c:pt idx="154">
                  <c:v>10565.414000000001</c:v>
                </c:pt>
                <c:pt idx="155">
                  <c:v>10622.449000000001</c:v>
                </c:pt>
                <c:pt idx="156">
                  <c:v>10679.484</c:v>
                </c:pt>
                <c:pt idx="157">
                  <c:v>10736.52</c:v>
                </c:pt>
                <c:pt idx="158">
                  <c:v>10793.555</c:v>
                </c:pt>
                <c:pt idx="159">
                  <c:v>10850.59</c:v>
                </c:pt>
                <c:pt idx="160">
                  <c:v>10907.625</c:v>
                </c:pt>
                <c:pt idx="161">
                  <c:v>10964.66</c:v>
                </c:pt>
                <c:pt idx="162">
                  <c:v>11021.695</c:v>
                </c:pt>
                <c:pt idx="163">
                  <c:v>11078.73</c:v>
                </c:pt>
                <c:pt idx="164">
                  <c:v>11135.766</c:v>
                </c:pt>
                <c:pt idx="165">
                  <c:v>11192.800999999999</c:v>
                </c:pt>
                <c:pt idx="166">
                  <c:v>11249.835999999999</c:v>
                </c:pt>
                <c:pt idx="167">
                  <c:v>11306.870999999999</c:v>
                </c:pt>
                <c:pt idx="168">
                  <c:v>11363.906000000001</c:v>
                </c:pt>
                <c:pt idx="169">
                  <c:v>11420.941000000001</c:v>
                </c:pt>
                <c:pt idx="170">
                  <c:v>11477.977000000001</c:v>
                </c:pt>
                <c:pt idx="171">
                  <c:v>11535.012000000001</c:v>
                </c:pt>
                <c:pt idx="172">
                  <c:v>11592.047</c:v>
                </c:pt>
                <c:pt idx="173">
                  <c:v>11649.082</c:v>
                </c:pt>
                <c:pt idx="174">
                  <c:v>11706.117</c:v>
                </c:pt>
                <c:pt idx="175">
                  <c:v>11763.152</c:v>
                </c:pt>
                <c:pt idx="176">
                  <c:v>11820.188</c:v>
                </c:pt>
                <c:pt idx="177">
                  <c:v>11877.223</c:v>
                </c:pt>
                <c:pt idx="178">
                  <c:v>11934.258</c:v>
                </c:pt>
                <c:pt idx="179">
                  <c:v>11991.293</c:v>
                </c:pt>
                <c:pt idx="180">
                  <c:v>12048.328</c:v>
                </c:pt>
                <c:pt idx="181">
                  <c:v>12105.362999999999</c:v>
                </c:pt>
                <c:pt idx="182">
                  <c:v>12162.397999999999</c:v>
                </c:pt>
                <c:pt idx="183">
                  <c:v>12219.433999999999</c:v>
                </c:pt>
                <c:pt idx="184">
                  <c:v>12276.468999999999</c:v>
                </c:pt>
                <c:pt idx="185">
                  <c:v>12333.504000000001</c:v>
                </c:pt>
                <c:pt idx="186">
                  <c:v>12390.539000000001</c:v>
                </c:pt>
                <c:pt idx="187">
                  <c:v>12447.574000000001</c:v>
                </c:pt>
                <c:pt idx="188">
                  <c:v>12504.609</c:v>
                </c:pt>
                <c:pt idx="189">
                  <c:v>12561.645</c:v>
                </c:pt>
                <c:pt idx="190">
                  <c:v>12618.68</c:v>
                </c:pt>
                <c:pt idx="191">
                  <c:v>12675.715</c:v>
                </c:pt>
                <c:pt idx="192">
                  <c:v>12732.75</c:v>
                </c:pt>
                <c:pt idx="193">
                  <c:v>12789.785</c:v>
                </c:pt>
                <c:pt idx="194">
                  <c:v>12846.82</c:v>
                </c:pt>
                <c:pt idx="195">
                  <c:v>12903.855</c:v>
                </c:pt>
                <c:pt idx="196">
                  <c:v>12960.891</c:v>
                </c:pt>
                <c:pt idx="197">
                  <c:v>13017.925999999999</c:v>
                </c:pt>
                <c:pt idx="198">
                  <c:v>13074.960999999999</c:v>
                </c:pt>
                <c:pt idx="199">
                  <c:v>13131.995999999999</c:v>
                </c:pt>
                <c:pt idx="200">
                  <c:v>13189.031000000001</c:v>
                </c:pt>
                <c:pt idx="201">
                  <c:v>13246.066000000001</c:v>
                </c:pt>
                <c:pt idx="202">
                  <c:v>13303.102000000001</c:v>
                </c:pt>
                <c:pt idx="203">
                  <c:v>13360.137000000001</c:v>
                </c:pt>
                <c:pt idx="204">
                  <c:v>13417.172</c:v>
                </c:pt>
                <c:pt idx="205">
                  <c:v>13474.207</c:v>
                </c:pt>
                <c:pt idx="206">
                  <c:v>13531.242</c:v>
                </c:pt>
                <c:pt idx="207">
                  <c:v>13588.277</c:v>
                </c:pt>
                <c:pt idx="208">
                  <c:v>13645.312</c:v>
                </c:pt>
                <c:pt idx="209">
                  <c:v>13702.348</c:v>
                </c:pt>
                <c:pt idx="210">
                  <c:v>13759.383</c:v>
                </c:pt>
                <c:pt idx="211">
                  <c:v>13816.418</c:v>
                </c:pt>
                <c:pt idx="212">
                  <c:v>13873.453</c:v>
                </c:pt>
                <c:pt idx="213">
                  <c:v>13930.487999999999</c:v>
                </c:pt>
                <c:pt idx="214">
                  <c:v>13987.522999999999</c:v>
                </c:pt>
                <c:pt idx="215">
                  <c:v>14044.558999999999</c:v>
                </c:pt>
                <c:pt idx="216">
                  <c:v>14101.593999999999</c:v>
                </c:pt>
                <c:pt idx="217">
                  <c:v>14158.629000000001</c:v>
                </c:pt>
                <c:pt idx="218">
                  <c:v>14215.664000000001</c:v>
                </c:pt>
                <c:pt idx="219">
                  <c:v>14272.699000000001</c:v>
                </c:pt>
                <c:pt idx="220">
                  <c:v>14329.734</c:v>
                </c:pt>
                <c:pt idx="221">
                  <c:v>14386.77</c:v>
                </c:pt>
                <c:pt idx="222">
                  <c:v>14443.805</c:v>
                </c:pt>
                <c:pt idx="223">
                  <c:v>14500.84</c:v>
                </c:pt>
                <c:pt idx="224">
                  <c:v>14557.875</c:v>
                </c:pt>
                <c:pt idx="225">
                  <c:v>14614.91</c:v>
                </c:pt>
                <c:pt idx="226">
                  <c:v>14671.945</c:v>
                </c:pt>
                <c:pt idx="227">
                  <c:v>14728.98</c:v>
                </c:pt>
                <c:pt idx="228">
                  <c:v>14786.016</c:v>
                </c:pt>
                <c:pt idx="229">
                  <c:v>14843.050999999999</c:v>
                </c:pt>
                <c:pt idx="230">
                  <c:v>14900.085999999999</c:v>
                </c:pt>
                <c:pt idx="231">
                  <c:v>14957.120999999999</c:v>
                </c:pt>
                <c:pt idx="232">
                  <c:v>15014.156000000001</c:v>
                </c:pt>
                <c:pt idx="233">
                  <c:v>15071.191000000001</c:v>
                </c:pt>
                <c:pt idx="234">
                  <c:v>15128.227000000001</c:v>
                </c:pt>
                <c:pt idx="235">
                  <c:v>15185.262000000001</c:v>
                </c:pt>
                <c:pt idx="236">
                  <c:v>15242.297</c:v>
                </c:pt>
                <c:pt idx="237">
                  <c:v>15299.332</c:v>
                </c:pt>
                <c:pt idx="238">
                  <c:v>15356.367</c:v>
                </c:pt>
                <c:pt idx="239">
                  <c:v>15413.402</c:v>
                </c:pt>
                <c:pt idx="240">
                  <c:v>15470.438</c:v>
                </c:pt>
                <c:pt idx="241">
                  <c:v>15527.473</c:v>
                </c:pt>
                <c:pt idx="242">
                  <c:v>15584.508</c:v>
                </c:pt>
                <c:pt idx="243">
                  <c:v>15641.543</c:v>
                </c:pt>
                <c:pt idx="244">
                  <c:v>15698.578</c:v>
                </c:pt>
                <c:pt idx="245">
                  <c:v>15755.612999999999</c:v>
                </c:pt>
                <c:pt idx="246">
                  <c:v>15812.647999999999</c:v>
                </c:pt>
                <c:pt idx="247">
                  <c:v>15869.683999999999</c:v>
                </c:pt>
                <c:pt idx="248">
                  <c:v>15926.718999999999</c:v>
                </c:pt>
                <c:pt idx="249">
                  <c:v>15983.754000000001</c:v>
                </c:pt>
                <c:pt idx="250">
                  <c:v>16040.789000000001</c:v>
                </c:pt>
                <c:pt idx="251">
                  <c:v>16097.824000000001</c:v>
                </c:pt>
                <c:pt idx="252">
                  <c:v>16154.859</c:v>
                </c:pt>
                <c:pt idx="253">
                  <c:v>16211.895</c:v>
                </c:pt>
                <c:pt idx="254">
                  <c:v>16268.93</c:v>
                </c:pt>
                <c:pt idx="255">
                  <c:v>16325.965</c:v>
                </c:pt>
              </c:numCache>
            </c:numRef>
          </c:xVal>
          <c:yVal>
            <c:numRef>
              <c:f>Sheet1!$H:$H</c:f>
              <c:numCache>
                <c:formatCode>General</c:formatCode>
                <c:ptCount val="1048576"/>
                <c:pt idx="0">
                  <c:v>28</c:v>
                </c:pt>
                <c:pt idx="1">
                  <c:v>84</c:v>
                </c:pt>
                <c:pt idx="2">
                  <c:v>253</c:v>
                </c:pt>
                <c:pt idx="3">
                  <c:v>2203</c:v>
                </c:pt>
                <c:pt idx="4">
                  <c:v>12596</c:v>
                </c:pt>
                <c:pt idx="5">
                  <c:v>45917</c:v>
                </c:pt>
                <c:pt idx="6">
                  <c:v>130971</c:v>
                </c:pt>
                <c:pt idx="7">
                  <c:v>260667</c:v>
                </c:pt>
                <c:pt idx="8">
                  <c:v>399361</c:v>
                </c:pt>
                <c:pt idx="9">
                  <c:v>495192</c:v>
                </c:pt>
                <c:pt idx="10">
                  <c:v>510310</c:v>
                </c:pt>
                <c:pt idx="11">
                  <c:v>463954</c:v>
                </c:pt>
                <c:pt idx="12">
                  <c:v>384117</c:v>
                </c:pt>
                <c:pt idx="13">
                  <c:v>298475</c:v>
                </c:pt>
                <c:pt idx="14">
                  <c:v>228960</c:v>
                </c:pt>
                <c:pt idx="15">
                  <c:v>179424</c:v>
                </c:pt>
                <c:pt idx="16">
                  <c:v>146628</c:v>
                </c:pt>
                <c:pt idx="17">
                  <c:v>123882</c:v>
                </c:pt>
                <c:pt idx="18">
                  <c:v>108522</c:v>
                </c:pt>
                <c:pt idx="19">
                  <c:v>92926</c:v>
                </c:pt>
                <c:pt idx="20">
                  <c:v>81900</c:v>
                </c:pt>
                <c:pt idx="21">
                  <c:v>73939</c:v>
                </c:pt>
                <c:pt idx="22">
                  <c:v>64852</c:v>
                </c:pt>
                <c:pt idx="23">
                  <c:v>57768</c:v>
                </c:pt>
                <c:pt idx="24">
                  <c:v>50291</c:v>
                </c:pt>
                <c:pt idx="25">
                  <c:v>43925</c:v>
                </c:pt>
                <c:pt idx="26">
                  <c:v>38883</c:v>
                </c:pt>
                <c:pt idx="27">
                  <c:v>34243</c:v>
                </c:pt>
                <c:pt idx="28">
                  <c:v>31635</c:v>
                </c:pt>
                <c:pt idx="29">
                  <c:v>27665</c:v>
                </c:pt>
                <c:pt idx="30">
                  <c:v>24391</c:v>
                </c:pt>
                <c:pt idx="31">
                  <c:v>22509</c:v>
                </c:pt>
                <c:pt idx="32">
                  <c:v>19981</c:v>
                </c:pt>
                <c:pt idx="33">
                  <c:v>18491</c:v>
                </c:pt>
                <c:pt idx="34">
                  <c:v>16917</c:v>
                </c:pt>
                <c:pt idx="35">
                  <c:v>15320</c:v>
                </c:pt>
                <c:pt idx="36">
                  <c:v>13774</c:v>
                </c:pt>
                <c:pt idx="37">
                  <c:v>13018</c:v>
                </c:pt>
                <c:pt idx="38">
                  <c:v>12301</c:v>
                </c:pt>
                <c:pt idx="39">
                  <c:v>11170</c:v>
                </c:pt>
                <c:pt idx="40">
                  <c:v>10544</c:v>
                </c:pt>
                <c:pt idx="41">
                  <c:v>9962</c:v>
                </c:pt>
                <c:pt idx="42">
                  <c:v>9233</c:v>
                </c:pt>
                <c:pt idx="43">
                  <c:v>8750</c:v>
                </c:pt>
                <c:pt idx="44">
                  <c:v>8077</c:v>
                </c:pt>
                <c:pt idx="45">
                  <c:v>7845</c:v>
                </c:pt>
                <c:pt idx="46">
                  <c:v>7452</c:v>
                </c:pt>
                <c:pt idx="47">
                  <c:v>7071</c:v>
                </c:pt>
                <c:pt idx="48">
                  <c:v>6985</c:v>
                </c:pt>
                <c:pt idx="49">
                  <c:v>6660</c:v>
                </c:pt>
                <c:pt idx="50">
                  <c:v>6373</c:v>
                </c:pt>
                <c:pt idx="51">
                  <c:v>6386</c:v>
                </c:pt>
                <c:pt idx="52">
                  <c:v>6019</c:v>
                </c:pt>
                <c:pt idx="53">
                  <c:v>6128</c:v>
                </c:pt>
                <c:pt idx="54">
                  <c:v>5849</c:v>
                </c:pt>
                <c:pt idx="55">
                  <c:v>5550</c:v>
                </c:pt>
                <c:pt idx="56">
                  <c:v>5671</c:v>
                </c:pt>
                <c:pt idx="57">
                  <c:v>5415</c:v>
                </c:pt>
                <c:pt idx="58">
                  <c:v>5456</c:v>
                </c:pt>
                <c:pt idx="59">
                  <c:v>5459</c:v>
                </c:pt>
                <c:pt idx="60">
                  <c:v>5400</c:v>
                </c:pt>
                <c:pt idx="61">
                  <c:v>5283</c:v>
                </c:pt>
                <c:pt idx="62">
                  <c:v>5330</c:v>
                </c:pt>
                <c:pt idx="63">
                  <c:v>5406</c:v>
                </c:pt>
                <c:pt idx="64">
                  <c:v>5303</c:v>
                </c:pt>
                <c:pt idx="65">
                  <c:v>5339</c:v>
                </c:pt>
                <c:pt idx="66">
                  <c:v>5548</c:v>
                </c:pt>
                <c:pt idx="67">
                  <c:v>5481</c:v>
                </c:pt>
                <c:pt idx="68">
                  <c:v>5567</c:v>
                </c:pt>
                <c:pt idx="69">
                  <c:v>5486</c:v>
                </c:pt>
                <c:pt idx="70">
                  <c:v>5520</c:v>
                </c:pt>
                <c:pt idx="71">
                  <c:v>5592</c:v>
                </c:pt>
                <c:pt idx="72">
                  <c:v>5739</c:v>
                </c:pt>
                <c:pt idx="73">
                  <c:v>5716</c:v>
                </c:pt>
                <c:pt idx="74">
                  <c:v>5777</c:v>
                </c:pt>
                <c:pt idx="75">
                  <c:v>5818</c:v>
                </c:pt>
                <c:pt idx="76">
                  <c:v>6091</c:v>
                </c:pt>
                <c:pt idx="77">
                  <c:v>6235</c:v>
                </c:pt>
                <c:pt idx="78">
                  <c:v>6229</c:v>
                </c:pt>
                <c:pt idx="79">
                  <c:v>6391</c:v>
                </c:pt>
                <c:pt idx="80">
                  <c:v>6617</c:v>
                </c:pt>
                <c:pt idx="81">
                  <c:v>6736</c:v>
                </c:pt>
                <c:pt idx="82">
                  <c:v>6867</c:v>
                </c:pt>
                <c:pt idx="83">
                  <c:v>6803</c:v>
                </c:pt>
                <c:pt idx="84">
                  <c:v>7036</c:v>
                </c:pt>
                <c:pt idx="85">
                  <c:v>6941</c:v>
                </c:pt>
                <c:pt idx="86">
                  <c:v>7109</c:v>
                </c:pt>
                <c:pt idx="87">
                  <c:v>7096</c:v>
                </c:pt>
                <c:pt idx="88">
                  <c:v>7214</c:v>
                </c:pt>
                <c:pt idx="89">
                  <c:v>7418</c:v>
                </c:pt>
                <c:pt idx="90">
                  <c:v>7499</c:v>
                </c:pt>
                <c:pt idx="91">
                  <c:v>7762</c:v>
                </c:pt>
                <c:pt idx="92">
                  <c:v>7996</c:v>
                </c:pt>
                <c:pt idx="93">
                  <c:v>7941</c:v>
                </c:pt>
                <c:pt idx="94">
                  <c:v>8233</c:v>
                </c:pt>
                <c:pt idx="95">
                  <c:v>8134</c:v>
                </c:pt>
                <c:pt idx="96">
                  <c:v>8420</c:v>
                </c:pt>
                <c:pt idx="97">
                  <c:v>8673</c:v>
                </c:pt>
                <c:pt idx="98">
                  <c:v>8659</c:v>
                </c:pt>
                <c:pt idx="99">
                  <c:v>8863</c:v>
                </c:pt>
                <c:pt idx="100">
                  <c:v>8758</c:v>
                </c:pt>
                <c:pt idx="101">
                  <c:v>9149</c:v>
                </c:pt>
                <c:pt idx="102">
                  <c:v>9219</c:v>
                </c:pt>
                <c:pt idx="103">
                  <c:v>9266</c:v>
                </c:pt>
                <c:pt idx="104">
                  <c:v>9611</c:v>
                </c:pt>
                <c:pt idx="105">
                  <c:v>9939</c:v>
                </c:pt>
                <c:pt idx="106">
                  <c:v>10197</c:v>
                </c:pt>
                <c:pt idx="107">
                  <c:v>10218</c:v>
                </c:pt>
                <c:pt idx="108">
                  <c:v>10327</c:v>
                </c:pt>
                <c:pt idx="109">
                  <c:v>10392</c:v>
                </c:pt>
                <c:pt idx="110">
                  <c:v>10460</c:v>
                </c:pt>
                <c:pt idx="111">
                  <c:v>10507</c:v>
                </c:pt>
                <c:pt idx="112">
                  <c:v>10635</c:v>
                </c:pt>
                <c:pt idx="113">
                  <c:v>10908</c:v>
                </c:pt>
                <c:pt idx="114">
                  <c:v>10818</c:v>
                </c:pt>
                <c:pt idx="115">
                  <c:v>11067</c:v>
                </c:pt>
                <c:pt idx="116">
                  <c:v>11270</c:v>
                </c:pt>
                <c:pt idx="117">
                  <c:v>11154</c:v>
                </c:pt>
                <c:pt idx="118">
                  <c:v>11291</c:v>
                </c:pt>
                <c:pt idx="119">
                  <c:v>11052</c:v>
                </c:pt>
                <c:pt idx="120">
                  <c:v>10796</c:v>
                </c:pt>
                <c:pt idx="121">
                  <c:v>11216</c:v>
                </c:pt>
                <c:pt idx="122">
                  <c:v>11179</c:v>
                </c:pt>
                <c:pt idx="123">
                  <c:v>10735</c:v>
                </c:pt>
                <c:pt idx="124">
                  <c:v>11091</c:v>
                </c:pt>
                <c:pt idx="125">
                  <c:v>10942</c:v>
                </c:pt>
                <c:pt idx="126">
                  <c:v>11135</c:v>
                </c:pt>
                <c:pt idx="127">
                  <c:v>11086</c:v>
                </c:pt>
                <c:pt idx="128">
                  <c:v>11249</c:v>
                </c:pt>
                <c:pt idx="129">
                  <c:v>11256</c:v>
                </c:pt>
                <c:pt idx="130">
                  <c:v>10952</c:v>
                </c:pt>
                <c:pt idx="131">
                  <c:v>11283</c:v>
                </c:pt>
                <c:pt idx="132">
                  <c:v>11103</c:v>
                </c:pt>
                <c:pt idx="133">
                  <c:v>10972</c:v>
                </c:pt>
                <c:pt idx="134">
                  <c:v>10996</c:v>
                </c:pt>
                <c:pt idx="135">
                  <c:v>10843</c:v>
                </c:pt>
                <c:pt idx="136">
                  <c:v>10836</c:v>
                </c:pt>
                <c:pt idx="137">
                  <c:v>10959</c:v>
                </c:pt>
                <c:pt idx="138">
                  <c:v>10778</c:v>
                </c:pt>
                <c:pt idx="139">
                  <c:v>10507</c:v>
                </c:pt>
                <c:pt idx="140">
                  <c:v>10811</c:v>
                </c:pt>
                <c:pt idx="141">
                  <c:v>10583</c:v>
                </c:pt>
                <c:pt idx="142">
                  <c:v>10755</c:v>
                </c:pt>
                <c:pt idx="143">
                  <c:v>10341</c:v>
                </c:pt>
                <c:pt idx="144">
                  <c:v>10156</c:v>
                </c:pt>
                <c:pt idx="145">
                  <c:v>10270</c:v>
                </c:pt>
                <c:pt idx="146">
                  <c:v>10167</c:v>
                </c:pt>
                <c:pt idx="147">
                  <c:v>10148</c:v>
                </c:pt>
                <c:pt idx="148">
                  <c:v>9816</c:v>
                </c:pt>
                <c:pt idx="149">
                  <c:v>9742</c:v>
                </c:pt>
                <c:pt idx="150">
                  <c:v>9760</c:v>
                </c:pt>
                <c:pt idx="151">
                  <c:v>9404</c:v>
                </c:pt>
                <c:pt idx="152">
                  <c:v>9418</c:v>
                </c:pt>
                <c:pt idx="153">
                  <c:v>9359</c:v>
                </c:pt>
                <c:pt idx="154">
                  <c:v>9181</c:v>
                </c:pt>
                <c:pt idx="155">
                  <c:v>8900</c:v>
                </c:pt>
                <c:pt idx="156">
                  <c:v>9000</c:v>
                </c:pt>
                <c:pt idx="157">
                  <c:v>8877</c:v>
                </c:pt>
                <c:pt idx="158">
                  <c:v>8749</c:v>
                </c:pt>
                <c:pt idx="159">
                  <c:v>8477</c:v>
                </c:pt>
                <c:pt idx="160">
                  <c:v>8501</c:v>
                </c:pt>
                <c:pt idx="161">
                  <c:v>8284</c:v>
                </c:pt>
                <c:pt idx="162">
                  <c:v>8118</c:v>
                </c:pt>
                <c:pt idx="163">
                  <c:v>7829</c:v>
                </c:pt>
                <c:pt idx="164">
                  <c:v>8040</c:v>
                </c:pt>
                <c:pt idx="165">
                  <c:v>7607</c:v>
                </c:pt>
                <c:pt idx="166">
                  <c:v>7566</c:v>
                </c:pt>
                <c:pt idx="167">
                  <c:v>7611</c:v>
                </c:pt>
                <c:pt idx="168">
                  <c:v>7268</c:v>
                </c:pt>
                <c:pt idx="169">
                  <c:v>7322</c:v>
                </c:pt>
                <c:pt idx="170">
                  <c:v>7329</c:v>
                </c:pt>
                <c:pt idx="171">
                  <c:v>7106</c:v>
                </c:pt>
                <c:pt idx="172">
                  <c:v>7162</c:v>
                </c:pt>
                <c:pt idx="173">
                  <c:v>6898</c:v>
                </c:pt>
                <c:pt idx="174">
                  <c:v>6940</c:v>
                </c:pt>
                <c:pt idx="175">
                  <c:v>7004</c:v>
                </c:pt>
                <c:pt idx="176">
                  <c:v>6804</c:v>
                </c:pt>
                <c:pt idx="177">
                  <c:v>6716</c:v>
                </c:pt>
                <c:pt idx="178">
                  <c:v>6482</c:v>
                </c:pt>
                <c:pt idx="179">
                  <c:v>6360</c:v>
                </c:pt>
                <c:pt idx="180">
                  <c:v>6489</c:v>
                </c:pt>
                <c:pt idx="181">
                  <c:v>6193</c:v>
                </c:pt>
                <c:pt idx="182">
                  <c:v>6240</c:v>
                </c:pt>
                <c:pt idx="183">
                  <c:v>6009</c:v>
                </c:pt>
                <c:pt idx="184">
                  <c:v>6050</c:v>
                </c:pt>
                <c:pt idx="185">
                  <c:v>5972</c:v>
                </c:pt>
                <c:pt idx="186">
                  <c:v>5913</c:v>
                </c:pt>
                <c:pt idx="187">
                  <c:v>5635</c:v>
                </c:pt>
                <c:pt idx="188">
                  <c:v>5526</c:v>
                </c:pt>
                <c:pt idx="189">
                  <c:v>5543</c:v>
                </c:pt>
                <c:pt idx="190">
                  <c:v>5491</c:v>
                </c:pt>
                <c:pt idx="191">
                  <c:v>5420</c:v>
                </c:pt>
                <c:pt idx="192">
                  <c:v>5488</c:v>
                </c:pt>
                <c:pt idx="193">
                  <c:v>5205</c:v>
                </c:pt>
                <c:pt idx="194">
                  <c:v>5347</c:v>
                </c:pt>
                <c:pt idx="195">
                  <c:v>5385</c:v>
                </c:pt>
                <c:pt idx="196">
                  <c:v>5199</c:v>
                </c:pt>
                <c:pt idx="197">
                  <c:v>5134</c:v>
                </c:pt>
                <c:pt idx="198">
                  <c:v>5028</c:v>
                </c:pt>
                <c:pt idx="199">
                  <c:v>4949</c:v>
                </c:pt>
                <c:pt idx="200">
                  <c:v>4816</c:v>
                </c:pt>
                <c:pt idx="201">
                  <c:v>4757</c:v>
                </c:pt>
                <c:pt idx="202">
                  <c:v>4719</c:v>
                </c:pt>
                <c:pt idx="203">
                  <c:v>4562</c:v>
                </c:pt>
                <c:pt idx="204">
                  <c:v>4501</c:v>
                </c:pt>
                <c:pt idx="205">
                  <c:v>4417</c:v>
                </c:pt>
                <c:pt idx="206">
                  <c:v>4264</c:v>
                </c:pt>
                <c:pt idx="207">
                  <c:v>4291</c:v>
                </c:pt>
                <c:pt idx="208">
                  <c:v>4161</c:v>
                </c:pt>
                <c:pt idx="209">
                  <c:v>4118</c:v>
                </c:pt>
                <c:pt idx="210">
                  <c:v>4078</c:v>
                </c:pt>
                <c:pt idx="211">
                  <c:v>3958</c:v>
                </c:pt>
                <c:pt idx="212">
                  <c:v>3982</c:v>
                </c:pt>
                <c:pt idx="213">
                  <c:v>4015</c:v>
                </c:pt>
                <c:pt idx="214">
                  <c:v>3703</c:v>
                </c:pt>
                <c:pt idx="215">
                  <c:v>3768</c:v>
                </c:pt>
                <c:pt idx="216">
                  <c:v>3535</c:v>
                </c:pt>
                <c:pt idx="217">
                  <c:v>3596</c:v>
                </c:pt>
                <c:pt idx="218">
                  <c:v>3452</c:v>
                </c:pt>
                <c:pt idx="219">
                  <c:v>3585</c:v>
                </c:pt>
                <c:pt idx="220">
                  <c:v>3405</c:v>
                </c:pt>
                <c:pt idx="221">
                  <c:v>3339</c:v>
                </c:pt>
                <c:pt idx="222">
                  <c:v>3205</c:v>
                </c:pt>
                <c:pt idx="223">
                  <c:v>3161</c:v>
                </c:pt>
                <c:pt idx="224">
                  <c:v>3124</c:v>
                </c:pt>
                <c:pt idx="225">
                  <c:v>3060</c:v>
                </c:pt>
                <c:pt idx="226">
                  <c:v>3039</c:v>
                </c:pt>
                <c:pt idx="227">
                  <c:v>3001</c:v>
                </c:pt>
                <c:pt idx="228">
                  <c:v>2870</c:v>
                </c:pt>
                <c:pt idx="229">
                  <c:v>2734</c:v>
                </c:pt>
                <c:pt idx="230">
                  <c:v>2643</c:v>
                </c:pt>
                <c:pt idx="231">
                  <c:v>2582</c:v>
                </c:pt>
                <c:pt idx="232">
                  <c:v>2465</c:v>
                </c:pt>
                <c:pt idx="233">
                  <c:v>2404</c:v>
                </c:pt>
                <c:pt idx="234">
                  <c:v>2301</c:v>
                </c:pt>
                <c:pt idx="235">
                  <c:v>2341</c:v>
                </c:pt>
                <c:pt idx="236">
                  <c:v>2171</c:v>
                </c:pt>
                <c:pt idx="237">
                  <c:v>2143</c:v>
                </c:pt>
                <c:pt idx="238">
                  <c:v>2213</c:v>
                </c:pt>
                <c:pt idx="239">
                  <c:v>1963</c:v>
                </c:pt>
                <c:pt idx="240">
                  <c:v>2090</c:v>
                </c:pt>
                <c:pt idx="241">
                  <c:v>1900</c:v>
                </c:pt>
                <c:pt idx="242">
                  <c:v>1935</c:v>
                </c:pt>
                <c:pt idx="243">
                  <c:v>1833</c:v>
                </c:pt>
                <c:pt idx="244">
                  <c:v>1867</c:v>
                </c:pt>
                <c:pt idx="245">
                  <c:v>1766</c:v>
                </c:pt>
                <c:pt idx="246">
                  <c:v>1748</c:v>
                </c:pt>
                <c:pt idx="247">
                  <c:v>1717</c:v>
                </c:pt>
                <c:pt idx="248">
                  <c:v>1648</c:v>
                </c:pt>
                <c:pt idx="249">
                  <c:v>1616</c:v>
                </c:pt>
                <c:pt idx="250">
                  <c:v>1517</c:v>
                </c:pt>
                <c:pt idx="251">
                  <c:v>1440</c:v>
                </c:pt>
                <c:pt idx="252">
                  <c:v>1457</c:v>
                </c:pt>
                <c:pt idx="253">
                  <c:v>1374</c:v>
                </c:pt>
                <c:pt idx="254">
                  <c:v>1363</c:v>
                </c:pt>
                <c:pt idx="255">
                  <c:v>71878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5D-48BE-8BDF-14D60A6AE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spPr>
                  <a:ln w="76200" cap="rnd">
                    <a:solidFill>
                      <a:srgbClr val="002060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Sheet1!$D$1:$D$2</c15:sqref>
                        </c15:formulaRef>
                      </c:ext>
                    </c:extLst>
                    <c:numCache>
                      <c:formatCode>#,##0</c:formatCode>
                      <c:ptCount val="2"/>
                      <c:pt idx="0">
                        <c:v>49</c:v>
                      </c:pt>
                      <c:pt idx="1">
                        <c:v>51.145000000000003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C5D-48BE-8BDF-14D60A6AEEFF}"/>
                  </c:ext>
                </c:extLst>
              </c15:ser>
            </c15:filteredScatterSeries>
          </c:ext>
        </c:extLst>
      </c:scatterChart>
      <c:valAx>
        <c:axId val="219998248"/>
        <c:scaling>
          <c:logBase val="2"/>
          <c:orientation val="minMax"/>
          <c:max val="16384"/>
          <c:min val="3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"/>
      </c:valAx>
      <c:valAx>
        <c:axId val="219998576"/>
        <c:scaling>
          <c:logBase val="10"/>
          <c:orientation val="minMax"/>
          <c:min val="1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Sheet1!$J$1:$J$256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Sheet1!$K$1:$K$256</c:f>
              <c:numCache>
                <c:formatCode>General</c:formatCode>
                <c:ptCount val="25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3</c:v>
                </c:pt>
                <c:pt idx="12">
                  <c:v>1</c:v>
                </c:pt>
                <c:pt idx="13">
                  <c:v>2</c:v>
                </c:pt>
                <c:pt idx="14">
                  <c:v>0</c:v>
                </c:pt>
                <c:pt idx="15">
                  <c:v>5</c:v>
                </c:pt>
                <c:pt idx="16">
                  <c:v>5</c:v>
                </c:pt>
                <c:pt idx="17">
                  <c:v>2</c:v>
                </c:pt>
                <c:pt idx="18">
                  <c:v>7</c:v>
                </c:pt>
                <c:pt idx="19">
                  <c:v>4</c:v>
                </c:pt>
                <c:pt idx="20">
                  <c:v>4</c:v>
                </c:pt>
                <c:pt idx="21">
                  <c:v>9</c:v>
                </c:pt>
                <c:pt idx="22">
                  <c:v>10</c:v>
                </c:pt>
                <c:pt idx="23">
                  <c:v>8</c:v>
                </c:pt>
                <c:pt idx="24">
                  <c:v>17</c:v>
                </c:pt>
                <c:pt idx="25">
                  <c:v>15</c:v>
                </c:pt>
                <c:pt idx="26">
                  <c:v>14</c:v>
                </c:pt>
                <c:pt idx="27">
                  <c:v>31</c:v>
                </c:pt>
                <c:pt idx="28">
                  <c:v>36</c:v>
                </c:pt>
                <c:pt idx="29">
                  <c:v>42</c:v>
                </c:pt>
                <c:pt idx="30">
                  <c:v>34</c:v>
                </c:pt>
                <c:pt idx="31">
                  <c:v>41</c:v>
                </c:pt>
                <c:pt idx="32">
                  <c:v>60</c:v>
                </c:pt>
                <c:pt idx="33">
                  <c:v>69</c:v>
                </c:pt>
                <c:pt idx="34">
                  <c:v>50</c:v>
                </c:pt>
                <c:pt idx="35">
                  <c:v>97</c:v>
                </c:pt>
                <c:pt idx="36">
                  <c:v>136</c:v>
                </c:pt>
                <c:pt idx="37">
                  <c:v>116</c:v>
                </c:pt>
                <c:pt idx="38">
                  <c:v>164</c:v>
                </c:pt>
                <c:pt idx="39">
                  <c:v>176</c:v>
                </c:pt>
                <c:pt idx="40">
                  <c:v>221</c:v>
                </c:pt>
                <c:pt idx="41">
                  <c:v>240</c:v>
                </c:pt>
                <c:pt idx="42">
                  <c:v>296</c:v>
                </c:pt>
                <c:pt idx="43">
                  <c:v>323</c:v>
                </c:pt>
                <c:pt idx="44">
                  <c:v>360</c:v>
                </c:pt>
                <c:pt idx="45">
                  <c:v>454</c:v>
                </c:pt>
                <c:pt idx="46">
                  <c:v>481</c:v>
                </c:pt>
                <c:pt idx="47">
                  <c:v>591</c:v>
                </c:pt>
                <c:pt idx="48">
                  <c:v>638</c:v>
                </c:pt>
                <c:pt idx="49">
                  <c:v>716</c:v>
                </c:pt>
                <c:pt idx="50">
                  <c:v>810</c:v>
                </c:pt>
                <c:pt idx="51">
                  <c:v>894</c:v>
                </c:pt>
                <c:pt idx="52">
                  <c:v>1027</c:v>
                </c:pt>
                <c:pt idx="53">
                  <c:v>1143</c:v>
                </c:pt>
                <c:pt idx="54">
                  <c:v>1226</c:v>
                </c:pt>
                <c:pt idx="55">
                  <c:v>1369</c:v>
                </c:pt>
                <c:pt idx="56">
                  <c:v>1595</c:v>
                </c:pt>
                <c:pt idx="57">
                  <c:v>1665</c:v>
                </c:pt>
                <c:pt idx="58">
                  <c:v>1875</c:v>
                </c:pt>
                <c:pt idx="59">
                  <c:v>1992</c:v>
                </c:pt>
                <c:pt idx="60">
                  <c:v>2214</c:v>
                </c:pt>
                <c:pt idx="61">
                  <c:v>2461</c:v>
                </c:pt>
                <c:pt idx="62">
                  <c:v>2525</c:v>
                </c:pt>
                <c:pt idx="63">
                  <c:v>2816</c:v>
                </c:pt>
                <c:pt idx="64">
                  <c:v>2869</c:v>
                </c:pt>
                <c:pt idx="65">
                  <c:v>3135</c:v>
                </c:pt>
                <c:pt idx="66">
                  <c:v>3403</c:v>
                </c:pt>
                <c:pt idx="67">
                  <c:v>3526</c:v>
                </c:pt>
                <c:pt idx="68">
                  <c:v>3811</c:v>
                </c:pt>
                <c:pt idx="69">
                  <c:v>4052</c:v>
                </c:pt>
                <c:pt idx="70">
                  <c:v>4385</c:v>
                </c:pt>
                <c:pt idx="71">
                  <c:v>4493</c:v>
                </c:pt>
                <c:pt idx="72">
                  <c:v>4653</c:v>
                </c:pt>
                <c:pt idx="73">
                  <c:v>4895</c:v>
                </c:pt>
                <c:pt idx="74">
                  <c:v>5201</c:v>
                </c:pt>
                <c:pt idx="75">
                  <c:v>5315</c:v>
                </c:pt>
                <c:pt idx="76">
                  <c:v>5510</c:v>
                </c:pt>
                <c:pt idx="77">
                  <c:v>5714</c:v>
                </c:pt>
                <c:pt idx="78">
                  <c:v>5751</c:v>
                </c:pt>
                <c:pt idx="79">
                  <c:v>6060</c:v>
                </c:pt>
                <c:pt idx="80">
                  <c:v>6140</c:v>
                </c:pt>
                <c:pt idx="81">
                  <c:v>6170</c:v>
                </c:pt>
                <c:pt idx="82">
                  <c:v>6244</c:v>
                </c:pt>
                <c:pt idx="83">
                  <c:v>6250</c:v>
                </c:pt>
                <c:pt idx="84">
                  <c:v>6231</c:v>
                </c:pt>
                <c:pt idx="85">
                  <c:v>6322</c:v>
                </c:pt>
                <c:pt idx="86">
                  <c:v>6438</c:v>
                </c:pt>
                <c:pt idx="87">
                  <c:v>6525</c:v>
                </c:pt>
                <c:pt idx="88">
                  <c:v>6465</c:v>
                </c:pt>
                <c:pt idx="89">
                  <c:v>6336</c:v>
                </c:pt>
                <c:pt idx="90">
                  <c:v>6203</c:v>
                </c:pt>
                <c:pt idx="91">
                  <c:v>6169</c:v>
                </c:pt>
                <c:pt idx="92">
                  <c:v>6127</c:v>
                </c:pt>
                <c:pt idx="93">
                  <c:v>6055</c:v>
                </c:pt>
                <c:pt idx="94">
                  <c:v>5731</c:v>
                </c:pt>
                <c:pt idx="95">
                  <c:v>5763</c:v>
                </c:pt>
                <c:pt idx="96">
                  <c:v>5644</c:v>
                </c:pt>
                <c:pt idx="97">
                  <c:v>5497</c:v>
                </c:pt>
                <c:pt idx="98">
                  <c:v>5140</c:v>
                </c:pt>
                <c:pt idx="99">
                  <c:v>4956</c:v>
                </c:pt>
                <c:pt idx="100">
                  <c:v>4668</c:v>
                </c:pt>
                <c:pt idx="101">
                  <c:v>4560</c:v>
                </c:pt>
                <c:pt idx="102">
                  <c:v>4207</c:v>
                </c:pt>
                <c:pt idx="103">
                  <c:v>4130</c:v>
                </c:pt>
                <c:pt idx="104">
                  <c:v>3928</c:v>
                </c:pt>
                <c:pt idx="105">
                  <c:v>3626</c:v>
                </c:pt>
                <c:pt idx="106">
                  <c:v>3401</c:v>
                </c:pt>
                <c:pt idx="107">
                  <c:v>3323</c:v>
                </c:pt>
                <c:pt idx="108">
                  <c:v>2978</c:v>
                </c:pt>
                <c:pt idx="109">
                  <c:v>2785</c:v>
                </c:pt>
                <c:pt idx="110">
                  <c:v>2638</c:v>
                </c:pt>
                <c:pt idx="111">
                  <c:v>2486</c:v>
                </c:pt>
                <c:pt idx="112">
                  <c:v>2173</c:v>
                </c:pt>
                <c:pt idx="113">
                  <c:v>2098</c:v>
                </c:pt>
                <c:pt idx="114">
                  <c:v>1962</c:v>
                </c:pt>
                <c:pt idx="115">
                  <c:v>1746</c:v>
                </c:pt>
                <c:pt idx="116">
                  <c:v>1536</c:v>
                </c:pt>
                <c:pt idx="117">
                  <c:v>1488</c:v>
                </c:pt>
                <c:pt idx="118">
                  <c:v>1313</c:v>
                </c:pt>
                <c:pt idx="119">
                  <c:v>1183</c:v>
                </c:pt>
                <c:pt idx="120">
                  <c:v>1167</c:v>
                </c:pt>
                <c:pt idx="121">
                  <c:v>1057</c:v>
                </c:pt>
                <c:pt idx="122">
                  <c:v>994</c:v>
                </c:pt>
                <c:pt idx="123">
                  <c:v>858</c:v>
                </c:pt>
                <c:pt idx="124">
                  <c:v>740</c:v>
                </c:pt>
                <c:pt idx="125">
                  <c:v>717</c:v>
                </c:pt>
                <c:pt idx="126">
                  <c:v>638</c:v>
                </c:pt>
                <c:pt idx="127">
                  <c:v>582</c:v>
                </c:pt>
                <c:pt idx="128">
                  <c:v>524</c:v>
                </c:pt>
                <c:pt idx="129">
                  <c:v>468</c:v>
                </c:pt>
                <c:pt idx="130">
                  <c:v>456</c:v>
                </c:pt>
                <c:pt idx="131">
                  <c:v>436</c:v>
                </c:pt>
                <c:pt idx="132">
                  <c:v>392</c:v>
                </c:pt>
                <c:pt idx="133">
                  <c:v>363</c:v>
                </c:pt>
                <c:pt idx="134">
                  <c:v>353</c:v>
                </c:pt>
                <c:pt idx="135">
                  <c:v>337</c:v>
                </c:pt>
                <c:pt idx="136">
                  <c:v>320</c:v>
                </c:pt>
                <c:pt idx="137">
                  <c:v>300</c:v>
                </c:pt>
                <c:pt idx="138">
                  <c:v>337</c:v>
                </c:pt>
                <c:pt idx="139">
                  <c:v>307</c:v>
                </c:pt>
                <c:pt idx="140">
                  <c:v>282</c:v>
                </c:pt>
                <c:pt idx="141">
                  <c:v>288</c:v>
                </c:pt>
                <c:pt idx="142">
                  <c:v>277</c:v>
                </c:pt>
                <c:pt idx="143">
                  <c:v>294</c:v>
                </c:pt>
                <c:pt idx="144">
                  <c:v>265</c:v>
                </c:pt>
                <c:pt idx="145">
                  <c:v>249</c:v>
                </c:pt>
                <c:pt idx="146">
                  <c:v>233</c:v>
                </c:pt>
                <c:pt idx="147">
                  <c:v>216</c:v>
                </c:pt>
                <c:pt idx="148">
                  <c:v>259</c:v>
                </c:pt>
                <c:pt idx="149">
                  <c:v>253</c:v>
                </c:pt>
                <c:pt idx="150">
                  <c:v>232</c:v>
                </c:pt>
                <c:pt idx="151">
                  <c:v>229</c:v>
                </c:pt>
                <c:pt idx="152">
                  <c:v>223</c:v>
                </c:pt>
                <c:pt idx="153">
                  <c:v>222</c:v>
                </c:pt>
                <c:pt idx="154">
                  <c:v>197</c:v>
                </c:pt>
                <c:pt idx="155">
                  <c:v>216</c:v>
                </c:pt>
                <c:pt idx="156">
                  <c:v>204</c:v>
                </c:pt>
                <c:pt idx="157">
                  <c:v>191</c:v>
                </c:pt>
                <c:pt idx="158">
                  <c:v>194</c:v>
                </c:pt>
                <c:pt idx="159">
                  <c:v>178</c:v>
                </c:pt>
                <c:pt idx="160">
                  <c:v>168</c:v>
                </c:pt>
                <c:pt idx="161">
                  <c:v>152</c:v>
                </c:pt>
                <c:pt idx="162">
                  <c:v>152</c:v>
                </c:pt>
                <c:pt idx="163">
                  <c:v>127</c:v>
                </c:pt>
                <c:pt idx="164">
                  <c:v>138</c:v>
                </c:pt>
                <c:pt idx="165">
                  <c:v>132</c:v>
                </c:pt>
                <c:pt idx="166">
                  <c:v>108</c:v>
                </c:pt>
                <c:pt idx="167">
                  <c:v>100</c:v>
                </c:pt>
                <c:pt idx="168">
                  <c:v>93</c:v>
                </c:pt>
                <c:pt idx="169">
                  <c:v>87</c:v>
                </c:pt>
                <c:pt idx="170">
                  <c:v>75</c:v>
                </c:pt>
                <c:pt idx="171">
                  <c:v>89</c:v>
                </c:pt>
                <c:pt idx="172">
                  <c:v>67</c:v>
                </c:pt>
                <c:pt idx="173">
                  <c:v>73</c:v>
                </c:pt>
                <c:pt idx="174">
                  <c:v>51</c:v>
                </c:pt>
                <c:pt idx="175">
                  <c:v>75</c:v>
                </c:pt>
                <c:pt idx="176">
                  <c:v>57</c:v>
                </c:pt>
                <c:pt idx="177">
                  <c:v>49</c:v>
                </c:pt>
                <c:pt idx="178">
                  <c:v>52</c:v>
                </c:pt>
                <c:pt idx="179">
                  <c:v>38</c:v>
                </c:pt>
                <c:pt idx="180">
                  <c:v>32</c:v>
                </c:pt>
                <c:pt idx="181">
                  <c:v>32</c:v>
                </c:pt>
                <c:pt idx="182">
                  <c:v>22</c:v>
                </c:pt>
                <c:pt idx="183">
                  <c:v>26</c:v>
                </c:pt>
                <c:pt idx="184">
                  <c:v>13</c:v>
                </c:pt>
                <c:pt idx="185">
                  <c:v>21</c:v>
                </c:pt>
                <c:pt idx="186">
                  <c:v>11</c:v>
                </c:pt>
                <c:pt idx="187">
                  <c:v>18</c:v>
                </c:pt>
                <c:pt idx="188">
                  <c:v>12</c:v>
                </c:pt>
                <c:pt idx="189">
                  <c:v>23</c:v>
                </c:pt>
                <c:pt idx="190">
                  <c:v>17</c:v>
                </c:pt>
                <c:pt idx="191">
                  <c:v>7</c:v>
                </c:pt>
                <c:pt idx="192">
                  <c:v>6</c:v>
                </c:pt>
                <c:pt idx="193">
                  <c:v>3</c:v>
                </c:pt>
                <c:pt idx="194">
                  <c:v>9</c:v>
                </c:pt>
                <c:pt idx="195">
                  <c:v>5</c:v>
                </c:pt>
                <c:pt idx="196">
                  <c:v>6</c:v>
                </c:pt>
                <c:pt idx="197">
                  <c:v>9</c:v>
                </c:pt>
                <c:pt idx="198">
                  <c:v>7</c:v>
                </c:pt>
                <c:pt idx="199">
                  <c:v>15</c:v>
                </c:pt>
                <c:pt idx="200">
                  <c:v>9</c:v>
                </c:pt>
                <c:pt idx="201">
                  <c:v>14</c:v>
                </c:pt>
                <c:pt idx="202">
                  <c:v>18</c:v>
                </c:pt>
                <c:pt idx="203">
                  <c:v>11</c:v>
                </c:pt>
                <c:pt idx="204">
                  <c:v>11</c:v>
                </c:pt>
                <c:pt idx="205">
                  <c:v>12</c:v>
                </c:pt>
                <c:pt idx="206">
                  <c:v>20</c:v>
                </c:pt>
                <c:pt idx="207">
                  <c:v>22</c:v>
                </c:pt>
                <c:pt idx="208">
                  <c:v>36</c:v>
                </c:pt>
                <c:pt idx="209">
                  <c:v>27</c:v>
                </c:pt>
                <c:pt idx="210">
                  <c:v>36</c:v>
                </c:pt>
                <c:pt idx="211">
                  <c:v>35</c:v>
                </c:pt>
                <c:pt idx="212">
                  <c:v>34</c:v>
                </c:pt>
                <c:pt idx="213">
                  <c:v>48</c:v>
                </c:pt>
                <c:pt idx="214">
                  <c:v>29</c:v>
                </c:pt>
                <c:pt idx="215">
                  <c:v>48</c:v>
                </c:pt>
                <c:pt idx="216">
                  <c:v>49</c:v>
                </c:pt>
                <c:pt idx="217">
                  <c:v>65</c:v>
                </c:pt>
                <c:pt idx="218">
                  <c:v>65</c:v>
                </c:pt>
                <c:pt idx="219">
                  <c:v>88</c:v>
                </c:pt>
                <c:pt idx="220">
                  <c:v>96</c:v>
                </c:pt>
                <c:pt idx="221">
                  <c:v>83</c:v>
                </c:pt>
                <c:pt idx="222">
                  <c:v>108</c:v>
                </c:pt>
                <c:pt idx="223">
                  <c:v>100</c:v>
                </c:pt>
                <c:pt idx="224">
                  <c:v>118</c:v>
                </c:pt>
                <c:pt idx="225">
                  <c:v>122</c:v>
                </c:pt>
                <c:pt idx="226">
                  <c:v>120</c:v>
                </c:pt>
                <c:pt idx="227">
                  <c:v>142</c:v>
                </c:pt>
                <c:pt idx="228">
                  <c:v>149</c:v>
                </c:pt>
                <c:pt idx="229">
                  <c:v>138</c:v>
                </c:pt>
                <c:pt idx="230">
                  <c:v>175</c:v>
                </c:pt>
                <c:pt idx="231">
                  <c:v>173</c:v>
                </c:pt>
                <c:pt idx="232">
                  <c:v>183</c:v>
                </c:pt>
                <c:pt idx="233">
                  <c:v>178</c:v>
                </c:pt>
                <c:pt idx="234">
                  <c:v>175</c:v>
                </c:pt>
                <c:pt idx="235">
                  <c:v>180</c:v>
                </c:pt>
                <c:pt idx="236">
                  <c:v>202</c:v>
                </c:pt>
                <c:pt idx="237">
                  <c:v>187</c:v>
                </c:pt>
                <c:pt idx="238">
                  <c:v>198</c:v>
                </c:pt>
                <c:pt idx="239">
                  <c:v>241</c:v>
                </c:pt>
                <c:pt idx="240">
                  <c:v>235</c:v>
                </c:pt>
                <c:pt idx="241">
                  <c:v>213</c:v>
                </c:pt>
                <c:pt idx="242">
                  <c:v>252</c:v>
                </c:pt>
                <c:pt idx="243">
                  <c:v>228</c:v>
                </c:pt>
                <c:pt idx="244">
                  <c:v>251</c:v>
                </c:pt>
                <c:pt idx="245">
                  <c:v>237</c:v>
                </c:pt>
                <c:pt idx="246">
                  <c:v>244</c:v>
                </c:pt>
                <c:pt idx="247">
                  <c:v>252</c:v>
                </c:pt>
                <c:pt idx="248">
                  <c:v>264</c:v>
                </c:pt>
                <c:pt idx="249">
                  <c:v>220</c:v>
                </c:pt>
                <c:pt idx="250">
                  <c:v>210</c:v>
                </c:pt>
                <c:pt idx="251">
                  <c:v>238</c:v>
                </c:pt>
                <c:pt idx="252">
                  <c:v>204</c:v>
                </c:pt>
                <c:pt idx="253">
                  <c:v>209</c:v>
                </c:pt>
                <c:pt idx="254">
                  <c:v>213</c:v>
                </c:pt>
                <c:pt idx="255">
                  <c:v>3261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22-4FFE-B91C-086C7365D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8100" cap="rnd">
              <a:solidFill>
                <a:srgbClr val="00C000"/>
              </a:solidFill>
              <a:round/>
            </a:ln>
            <a:effectLst/>
          </c:spPr>
          <c:marker>
            <c:symbol val="none"/>
          </c:marker>
          <c:xVal>
            <c:numRef>
              <c:f>Sheet1!$M$1:$M$256</c:f>
              <c:numCache>
                <c:formatCode>General</c:formatCode>
                <c:ptCount val="256"/>
                <c:pt idx="0">
                  <c:v>0</c:v>
                </c:pt>
                <c:pt idx="1">
                  <c:v>255.99600000000001</c:v>
                </c:pt>
                <c:pt idx="2">
                  <c:v>511.99200000000002</c:v>
                </c:pt>
                <c:pt idx="3">
                  <c:v>767.98800000000006</c:v>
                </c:pt>
                <c:pt idx="4">
                  <c:v>1023.984</c:v>
                </c:pt>
                <c:pt idx="5">
                  <c:v>1279.98</c:v>
                </c:pt>
                <c:pt idx="6">
                  <c:v>1535.9770000000001</c:v>
                </c:pt>
                <c:pt idx="7">
                  <c:v>1791.973</c:v>
                </c:pt>
                <c:pt idx="8">
                  <c:v>2047.9690000000001</c:v>
                </c:pt>
                <c:pt idx="9">
                  <c:v>2303.9650000000001</c:v>
                </c:pt>
                <c:pt idx="10">
                  <c:v>2559.9609999999998</c:v>
                </c:pt>
                <c:pt idx="11">
                  <c:v>2815.9569999999999</c:v>
                </c:pt>
                <c:pt idx="12">
                  <c:v>3071.953</c:v>
                </c:pt>
                <c:pt idx="13">
                  <c:v>3327.9490000000001</c:v>
                </c:pt>
                <c:pt idx="14">
                  <c:v>3583.9450000000002</c:v>
                </c:pt>
                <c:pt idx="15">
                  <c:v>3839.9409999999998</c:v>
                </c:pt>
                <c:pt idx="16">
                  <c:v>4095.9380000000001</c:v>
                </c:pt>
                <c:pt idx="17">
                  <c:v>4351.9340000000002</c:v>
                </c:pt>
                <c:pt idx="18">
                  <c:v>4607.93</c:v>
                </c:pt>
                <c:pt idx="19">
                  <c:v>4863.9260000000004</c:v>
                </c:pt>
                <c:pt idx="20">
                  <c:v>5119.9219999999996</c:v>
                </c:pt>
                <c:pt idx="21">
                  <c:v>5375.9179999999997</c:v>
                </c:pt>
                <c:pt idx="22">
                  <c:v>5631.9139999999998</c:v>
                </c:pt>
                <c:pt idx="23">
                  <c:v>5887.91</c:v>
                </c:pt>
                <c:pt idx="24">
                  <c:v>6143.9059999999999</c:v>
                </c:pt>
                <c:pt idx="25">
                  <c:v>6399.902</c:v>
                </c:pt>
                <c:pt idx="26">
                  <c:v>6655.8980000000001</c:v>
                </c:pt>
                <c:pt idx="27">
                  <c:v>6911.8950000000004</c:v>
                </c:pt>
                <c:pt idx="28">
                  <c:v>7167.8909999999996</c:v>
                </c:pt>
                <c:pt idx="29">
                  <c:v>7423.8869999999997</c:v>
                </c:pt>
                <c:pt idx="30">
                  <c:v>7679.8829999999998</c:v>
                </c:pt>
                <c:pt idx="31">
                  <c:v>7935.8789999999999</c:v>
                </c:pt>
                <c:pt idx="32">
                  <c:v>8191.875</c:v>
                </c:pt>
                <c:pt idx="33">
                  <c:v>8447.8709999999992</c:v>
                </c:pt>
                <c:pt idx="34">
                  <c:v>8703.8670000000002</c:v>
                </c:pt>
                <c:pt idx="35">
                  <c:v>8959.8629999999994</c:v>
                </c:pt>
                <c:pt idx="36">
                  <c:v>9215.8590000000004</c:v>
                </c:pt>
                <c:pt idx="37">
                  <c:v>9471.8549999999996</c:v>
                </c:pt>
                <c:pt idx="38">
                  <c:v>9727.8520000000008</c:v>
                </c:pt>
                <c:pt idx="39">
                  <c:v>9983.848</c:v>
                </c:pt>
                <c:pt idx="40">
                  <c:v>10239.843999999999</c:v>
                </c:pt>
                <c:pt idx="41">
                  <c:v>10495.84</c:v>
                </c:pt>
                <c:pt idx="42">
                  <c:v>10751.835999999999</c:v>
                </c:pt>
                <c:pt idx="43">
                  <c:v>11007.832</c:v>
                </c:pt>
                <c:pt idx="44">
                  <c:v>11263.828</c:v>
                </c:pt>
                <c:pt idx="45">
                  <c:v>11519.824000000001</c:v>
                </c:pt>
                <c:pt idx="46">
                  <c:v>11775.82</c:v>
                </c:pt>
                <c:pt idx="47">
                  <c:v>12031.816000000001</c:v>
                </c:pt>
                <c:pt idx="48">
                  <c:v>12287.812</c:v>
                </c:pt>
                <c:pt idx="49">
                  <c:v>12543.808999999999</c:v>
                </c:pt>
                <c:pt idx="50">
                  <c:v>12799.805</c:v>
                </c:pt>
                <c:pt idx="51">
                  <c:v>13055.800999999999</c:v>
                </c:pt>
                <c:pt idx="52">
                  <c:v>13311.797</c:v>
                </c:pt>
                <c:pt idx="53">
                  <c:v>13567.793</c:v>
                </c:pt>
                <c:pt idx="54">
                  <c:v>13823.789000000001</c:v>
                </c:pt>
                <c:pt idx="55">
                  <c:v>14079.785</c:v>
                </c:pt>
                <c:pt idx="56">
                  <c:v>14335.781000000001</c:v>
                </c:pt>
                <c:pt idx="57">
                  <c:v>14591.777</c:v>
                </c:pt>
                <c:pt idx="58">
                  <c:v>14847.772999999999</c:v>
                </c:pt>
                <c:pt idx="59">
                  <c:v>15103.77</c:v>
                </c:pt>
                <c:pt idx="60">
                  <c:v>15359.766</c:v>
                </c:pt>
                <c:pt idx="61">
                  <c:v>15615.762000000001</c:v>
                </c:pt>
                <c:pt idx="62">
                  <c:v>15871.758</c:v>
                </c:pt>
                <c:pt idx="63">
                  <c:v>16127.754000000001</c:v>
                </c:pt>
                <c:pt idx="64">
                  <c:v>16383.75</c:v>
                </c:pt>
                <c:pt idx="65">
                  <c:v>16639.745999999999</c:v>
                </c:pt>
                <c:pt idx="66">
                  <c:v>16895.741999999998</c:v>
                </c:pt>
                <c:pt idx="67">
                  <c:v>17151.738000000001</c:v>
                </c:pt>
                <c:pt idx="68">
                  <c:v>17407.734</c:v>
                </c:pt>
                <c:pt idx="69">
                  <c:v>17663.73</c:v>
                </c:pt>
                <c:pt idx="70">
                  <c:v>17919.726999999999</c:v>
                </c:pt>
                <c:pt idx="71">
                  <c:v>18175.723000000002</c:v>
                </c:pt>
                <c:pt idx="72">
                  <c:v>18431.719000000001</c:v>
                </c:pt>
                <c:pt idx="73">
                  <c:v>18687.715</c:v>
                </c:pt>
                <c:pt idx="74">
                  <c:v>18943.710999999999</c:v>
                </c:pt>
                <c:pt idx="75">
                  <c:v>19199.706999999999</c:v>
                </c:pt>
                <c:pt idx="76">
                  <c:v>19455.703000000001</c:v>
                </c:pt>
                <c:pt idx="77">
                  <c:v>19711.699000000001</c:v>
                </c:pt>
                <c:pt idx="78">
                  <c:v>19967.695</c:v>
                </c:pt>
                <c:pt idx="79">
                  <c:v>20223.690999999999</c:v>
                </c:pt>
                <c:pt idx="80">
                  <c:v>20479.687999999998</c:v>
                </c:pt>
                <c:pt idx="81">
                  <c:v>20735.684000000001</c:v>
                </c:pt>
                <c:pt idx="82">
                  <c:v>20991.68</c:v>
                </c:pt>
                <c:pt idx="83">
                  <c:v>21247.675999999999</c:v>
                </c:pt>
                <c:pt idx="84">
                  <c:v>21503.671999999999</c:v>
                </c:pt>
                <c:pt idx="85">
                  <c:v>21759.668000000001</c:v>
                </c:pt>
                <c:pt idx="86">
                  <c:v>22015.664000000001</c:v>
                </c:pt>
                <c:pt idx="87">
                  <c:v>22271.66</c:v>
                </c:pt>
                <c:pt idx="88">
                  <c:v>22527.655999999999</c:v>
                </c:pt>
                <c:pt idx="89">
                  <c:v>22783.651999999998</c:v>
                </c:pt>
                <c:pt idx="90">
                  <c:v>23039.648000000001</c:v>
                </c:pt>
                <c:pt idx="91">
                  <c:v>23295.645</c:v>
                </c:pt>
                <c:pt idx="92">
                  <c:v>23551.641</c:v>
                </c:pt>
                <c:pt idx="93">
                  <c:v>23807.636999999999</c:v>
                </c:pt>
                <c:pt idx="94">
                  <c:v>24063.633000000002</c:v>
                </c:pt>
                <c:pt idx="95">
                  <c:v>24319.629000000001</c:v>
                </c:pt>
                <c:pt idx="96">
                  <c:v>24575.625</c:v>
                </c:pt>
                <c:pt idx="97">
                  <c:v>24831.620999999999</c:v>
                </c:pt>
                <c:pt idx="98">
                  <c:v>25087.616999999998</c:v>
                </c:pt>
                <c:pt idx="99">
                  <c:v>25343.613000000001</c:v>
                </c:pt>
                <c:pt idx="100">
                  <c:v>25599.609</c:v>
                </c:pt>
                <c:pt idx="101">
                  <c:v>25855.605</c:v>
                </c:pt>
                <c:pt idx="102">
                  <c:v>26111.601999999999</c:v>
                </c:pt>
                <c:pt idx="103">
                  <c:v>26367.598000000002</c:v>
                </c:pt>
                <c:pt idx="104">
                  <c:v>26623.594000000001</c:v>
                </c:pt>
                <c:pt idx="105">
                  <c:v>26879.59</c:v>
                </c:pt>
                <c:pt idx="106">
                  <c:v>27135.585999999999</c:v>
                </c:pt>
                <c:pt idx="107">
                  <c:v>27391.581999999999</c:v>
                </c:pt>
                <c:pt idx="108">
                  <c:v>27647.578000000001</c:v>
                </c:pt>
                <c:pt idx="109">
                  <c:v>27903.574000000001</c:v>
                </c:pt>
                <c:pt idx="110">
                  <c:v>28159.57</c:v>
                </c:pt>
                <c:pt idx="111">
                  <c:v>28415.565999999999</c:v>
                </c:pt>
                <c:pt idx="112">
                  <c:v>28671.562000000002</c:v>
                </c:pt>
                <c:pt idx="113">
                  <c:v>28927.559000000001</c:v>
                </c:pt>
                <c:pt idx="114">
                  <c:v>29183.555</c:v>
                </c:pt>
                <c:pt idx="115">
                  <c:v>29439.550999999999</c:v>
                </c:pt>
                <c:pt idx="116">
                  <c:v>29695.546999999999</c:v>
                </c:pt>
                <c:pt idx="117">
                  <c:v>29951.543000000001</c:v>
                </c:pt>
                <c:pt idx="118">
                  <c:v>30207.539000000001</c:v>
                </c:pt>
                <c:pt idx="119">
                  <c:v>30463.535</c:v>
                </c:pt>
                <c:pt idx="120">
                  <c:v>30719.530999999999</c:v>
                </c:pt>
                <c:pt idx="121">
                  <c:v>30975.526999999998</c:v>
                </c:pt>
                <c:pt idx="122">
                  <c:v>31231.523000000001</c:v>
                </c:pt>
                <c:pt idx="123">
                  <c:v>31487.52</c:v>
                </c:pt>
                <c:pt idx="124">
                  <c:v>31743.516</c:v>
                </c:pt>
                <c:pt idx="125">
                  <c:v>31999.511999999999</c:v>
                </c:pt>
                <c:pt idx="126">
                  <c:v>32255.508000000002</c:v>
                </c:pt>
                <c:pt idx="127">
                  <c:v>32511.504000000001</c:v>
                </c:pt>
                <c:pt idx="128">
                  <c:v>32767.5</c:v>
                </c:pt>
                <c:pt idx="129">
                  <c:v>33023.495999999999</c:v>
                </c:pt>
                <c:pt idx="130">
                  <c:v>33279.491999999998</c:v>
                </c:pt>
                <c:pt idx="131">
                  <c:v>33535.487999999998</c:v>
                </c:pt>
                <c:pt idx="132">
                  <c:v>33791.483999999997</c:v>
                </c:pt>
                <c:pt idx="133">
                  <c:v>34047.480000000003</c:v>
                </c:pt>
                <c:pt idx="134">
                  <c:v>34303.476999999999</c:v>
                </c:pt>
                <c:pt idx="135">
                  <c:v>34559.472999999998</c:v>
                </c:pt>
                <c:pt idx="136">
                  <c:v>34815.468999999997</c:v>
                </c:pt>
                <c:pt idx="137">
                  <c:v>35071.464999999997</c:v>
                </c:pt>
                <c:pt idx="138">
                  <c:v>35327.461000000003</c:v>
                </c:pt>
                <c:pt idx="139">
                  <c:v>35583.457000000002</c:v>
                </c:pt>
                <c:pt idx="140">
                  <c:v>35839.453000000001</c:v>
                </c:pt>
                <c:pt idx="141">
                  <c:v>36095.449000000001</c:v>
                </c:pt>
                <c:pt idx="142">
                  <c:v>36351.445</c:v>
                </c:pt>
                <c:pt idx="143">
                  <c:v>36607.440999999999</c:v>
                </c:pt>
                <c:pt idx="144">
                  <c:v>36863.438000000002</c:v>
                </c:pt>
                <c:pt idx="145">
                  <c:v>37119.434000000001</c:v>
                </c:pt>
                <c:pt idx="146">
                  <c:v>37375.43</c:v>
                </c:pt>
                <c:pt idx="147">
                  <c:v>37631.425999999999</c:v>
                </c:pt>
                <c:pt idx="148">
                  <c:v>37887.421999999999</c:v>
                </c:pt>
                <c:pt idx="149">
                  <c:v>38143.417999999998</c:v>
                </c:pt>
                <c:pt idx="150">
                  <c:v>38399.413999999997</c:v>
                </c:pt>
                <c:pt idx="151">
                  <c:v>38655.410000000003</c:v>
                </c:pt>
                <c:pt idx="152">
                  <c:v>38911.406000000003</c:v>
                </c:pt>
                <c:pt idx="153">
                  <c:v>39167.402000000002</c:v>
                </c:pt>
                <c:pt idx="154">
                  <c:v>39423.398000000001</c:v>
                </c:pt>
                <c:pt idx="155">
                  <c:v>39679.394999999997</c:v>
                </c:pt>
                <c:pt idx="156">
                  <c:v>39935.391000000003</c:v>
                </c:pt>
                <c:pt idx="157">
                  <c:v>40191.387000000002</c:v>
                </c:pt>
                <c:pt idx="158">
                  <c:v>40447.383000000002</c:v>
                </c:pt>
                <c:pt idx="159">
                  <c:v>40703.379000000001</c:v>
                </c:pt>
                <c:pt idx="160">
                  <c:v>40959.375</c:v>
                </c:pt>
                <c:pt idx="161">
                  <c:v>41215.370999999999</c:v>
                </c:pt>
                <c:pt idx="162">
                  <c:v>41471.366999999998</c:v>
                </c:pt>
                <c:pt idx="163">
                  <c:v>41727.362999999998</c:v>
                </c:pt>
                <c:pt idx="164">
                  <c:v>41983.358999999997</c:v>
                </c:pt>
                <c:pt idx="165">
                  <c:v>42239.355000000003</c:v>
                </c:pt>
                <c:pt idx="166">
                  <c:v>42495.351999999999</c:v>
                </c:pt>
                <c:pt idx="167">
                  <c:v>42751.347999999998</c:v>
                </c:pt>
                <c:pt idx="168">
                  <c:v>43007.343999999997</c:v>
                </c:pt>
                <c:pt idx="169">
                  <c:v>43263.34</c:v>
                </c:pt>
                <c:pt idx="170">
                  <c:v>43519.336000000003</c:v>
                </c:pt>
                <c:pt idx="171">
                  <c:v>43775.332000000002</c:v>
                </c:pt>
                <c:pt idx="172">
                  <c:v>44031.328000000001</c:v>
                </c:pt>
                <c:pt idx="173">
                  <c:v>44287.324000000001</c:v>
                </c:pt>
                <c:pt idx="174">
                  <c:v>44543.32</c:v>
                </c:pt>
                <c:pt idx="175">
                  <c:v>44799.315999999999</c:v>
                </c:pt>
                <c:pt idx="176">
                  <c:v>45055.311999999998</c:v>
                </c:pt>
                <c:pt idx="177">
                  <c:v>45311.309000000001</c:v>
                </c:pt>
                <c:pt idx="178">
                  <c:v>45567.305</c:v>
                </c:pt>
                <c:pt idx="179">
                  <c:v>45823.300999999999</c:v>
                </c:pt>
                <c:pt idx="180">
                  <c:v>46079.296999999999</c:v>
                </c:pt>
                <c:pt idx="181">
                  <c:v>46335.292999999998</c:v>
                </c:pt>
                <c:pt idx="182">
                  <c:v>46591.288999999997</c:v>
                </c:pt>
                <c:pt idx="183">
                  <c:v>46847.285000000003</c:v>
                </c:pt>
                <c:pt idx="184">
                  <c:v>47103.281000000003</c:v>
                </c:pt>
                <c:pt idx="185">
                  <c:v>47359.277000000002</c:v>
                </c:pt>
                <c:pt idx="186">
                  <c:v>47615.273000000001</c:v>
                </c:pt>
                <c:pt idx="187">
                  <c:v>47871.27</c:v>
                </c:pt>
                <c:pt idx="188">
                  <c:v>48127.266000000003</c:v>
                </c:pt>
                <c:pt idx="189">
                  <c:v>48383.262000000002</c:v>
                </c:pt>
                <c:pt idx="190">
                  <c:v>48639.258000000002</c:v>
                </c:pt>
                <c:pt idx="191">
                  <c:v>48895.254000000001</c:v>
                </c:pt>
                <c:pt idx="192">
                  <c:v>49151.25</c:v>
                </c:pt>
                <c:pt idx="193">
                  <c:v>49407.245999999999</c:v>
                </c:pt>
                <c:pt idx="194">
                  <c:v>49663.241999999998</c:v>
                </c:pt>
                <c:pt idx="195">
                  <c:v>49919.237999999998</c:v>
                </c:pt>
                <c:pt idx="196">
                  <c:v>50175.233999999997</c:v>
                </c:pt>
                <c:pt idx="197">
                  <c:v>50431.23</c:v>
                </c:pt>
                <c:pt idx="198">
                  <c:v>50687.226999999999</c:v>
                </c:pt>
                <c:pt idx="199">
                  <c:v>50943.222999999998</c:v>
                </c:pt>
                <c:pt idx="200">
                  <c:v>51199.218999999997</c:v>
                </c:pt>
                <c:pt idx="201">
                  <c:v>51455.214999999997</c:v>
                </c:pt>
                <c:pt idx="202">
                  <c:v>51711.211000000003</c:v>
                </c:pt>
                <c:pt idx="203">
                  <c:v>51967.207000000002</c:v>
                </c:pt>
                <c:pt idx="204">
                  <c:v>52223.203000000001</c:v>
                </c:pt>
                <c:pt idx="205">
                  <c:v>52479.199000000001</c:v>
                </c:pt>
                <c:pt idx="206">
                  <c:v>52735.195</c:v>
                </c:pt>
                <c:pt idx="207">
                  <c:v>52991.190999999999</c:v>
                </c:pt>
                <c:pt idx="208">
                  <c:v>53247.188000000002</c:v>
                </c:pt>
                <c:pt idx="209">
                  <c:v>53503.184000000001</c:v>
                </c:pt>
                <c:pt idx="210">
                  <c:v>53759.18</c:v>
                </c:pt>
                <c:pt idx="211">
                  <c:v>54015.175999999999</c:v>
                </c:pt>
                <c:pt idx="212">
                  <c:v>54271.171999999999</c:v>
                </c:pt>
                <c:pt idx="213">
                  <c:v>54527.167999999998</c:v>
                </c:pt>
                <c:pt idx="214">
                  <c:v>54783.163999999997</c:v>
                </c:pt>
                <c:pt idx="215">
                  <c:v>55039.16</c:v>
                </c:pt>
                <c:pt idx="216">
                  <c:v>55295.156000000003</c:v>
                </c:pt>
                <c:pt idx="217">
                  <c:v>55551.152000000002</c:v>
                </c:pt>
                <c:pt idx="218">
                  <c:v>55807.148000000001</c:v>
                </c:pt>
                <c:pt idx="219">
                  <c:v>56063.144999999997</c:v>
                </c:pt>
                <c:pt idx="220">
                  <c:v>56319.141000000003</c:v>
                </c:pt>
                <c:pt idx="221">
                  <c:v>56575.137000000002</c:v>
                </c:pt>
                <c:pt idx="222">
                  <c:v>56831.133000000002</c:v>
                </c:pt>
                <c:pt idx="223">
                  <c:v>57087.129000000001</c:v>
                </c:pt>
                <c:pt idx="224">
                  <c:v>57343.125</c:v>
                </c:pt>
                <c:pt idx="225">
                  <c:v>57599.120999999999</c:v>
                </c:pt>
                <c:pt idx="226">
                  <c:v>57855.116999999998</c:v>
                </c:pt>
                <c:pt idx="227">
                  <c:v>58111.112999999998</c:v>
                </c:pt>
                <c:pt idx="228">
                  <c:v>58367.108999999997</c:v>
                </c:pt>
                <c:pt idx="229">
                  <c:v>58623.105000000003</c:v>
                </c:pt>
                <c:pt idx="230">
                  <c:v>58879.101999999999</c:v>
                </c:pt>
                <c:pt idx="231">
                  <c:v>59135.097999999998</c:v>
                </c:pt>
                <c:pt idx="232">
                  <c:v>59391.093999999997</c:v>
                </c:pt>
                <c:pt idx="233">
                  <c:v>59647.09</c:v>
                </c:pt>
                <c:pt idx="234">
                  <c:v>59903.086000000003</c:v>
                </c:pt>
                <c:pt idx="235">
                  <c:v>60159.082000000002</c:v>
                </c:pt>
                <c:pt idx="236">
                  <c:v>60415.078000000001</c:v>
                </c:pt>
                <c:pt idx="237">
                  <c:v>60671.074000000001</c:v>
                </c:pt>
                <c:pt idx="238">
                  <c:v>60927.07</c:v>
                </c:pt>
                <c:pt idx="239">
                  <c:v>61183.065999999999</c:v>
                </c:pt>
                <c:pt idx="240">
                  <c:v>61439.061999999998</c:v>
                </c:pt>
                <c:pt idx="241">
                  <c:v>61695.059000000001</c:v>
                </c:pt>
                <c:pt idx="242">
                  <c:v>61951.055</c:v>
                </c:pt>
                <c:pt idx="243">
                  <c:v>62207.050999999999</c:v>
                </c:pt>
                <c:pt idx="244">
                  <c:v>62463.046999999999</c:v>
                </c:pt>
                <c:pt idx="245">
                  <c:v>62719.042999999998</c:v>
                </c:pt>
                <c:pt idx="246">
                  <c:v>62975.038999999997</c:v>
                </c:pt>
                <c:pt idx="247">
                  <c:v>63231.035000000003</c:v>
                </c:pt>
                <c:pt idx="248">
                  <c:v>63487.031000000003</c:v>
                </c:pt>
                <c:pt idx="249">
                  <c:v>63743.027000000002</c:v>
                </c:pt>
                <c:pt idx="250">
                  <c:v>63999.023000000001</c:v>
                </c:pt>
                <c:pt idx="251">
                  <c:v>64255.02</c:v>
                </c:pt>
                <c:pt idx="252">
                  <c:v>64511.016000000003</c:v>
                </c:pt>
                <c:pt idx="253">
                  <c:v>64767.012000000002</c:v>
                </c:pt>
                <c:pt idx="254">
                  <c:v>65023.008000000002</c:v>
                </c:pt>
                <c:pt idx="255">
                  <c:v>65279.004000000001</c:v>
                </c:pt>
              </c:numCache>
            </c:numRef>
          </c:xVal>
          <c:yVal>
            <c:numRef>
              <c:f>Sheet1!$N$1:$N$256</c:f>
              <c:numCache>
                <c:formatCode>General</c:formatCode>
                <c:ptCount val="256"/>
                <c:pt idx="0">
                  <c:v>243257</c:v>
                </c:pt>
                <c:pt idx="1">
                  <c:v>3163</c:v>
                </c:pt>
                <c:pt idx="2">
                  <c:v>2920</c:v>
                </c:pt>
                <c:pt idx="3">
                  <c:v>2855</c:v>
                </c:pt>
                <c:pt idx="4">
                  <c:v>2749</c:v>
                </c:pt>
                <c:pt idx="5">
                  <c:v>2487</c:v>
                </c:pt>
                <c:pt idx="6">
                  <c:v>2313</c:v>
                </c:pt>
                <c:pt idx="7">
                  <c:v>2258</c:v>
                </c:pt>
                <c:pt idx="8">
                  <c:v>2115</c:v>
                </c:pt>
                <c:pt idx="9">
                  <c:v>1962</c:v>
                </c:pt>
                <c:pt idx="10">
                  <c:v>1820</c:v>
                </c:pt>
                <c:pt idx="11">
                  <c:v>1755</c:v>
                </c:pt>
                <c:pt idx="12">
                  <c:v>1645</c:v>
                </c:pt>
                <c:pt idx="13">
                  <c:v>1481</c:v>
                </c:pt>
                <c:pt idx="14">
                  <c:v>1323</c:v>
                </c:pt>
                <c:pt idx="15">
                  <c:v>1259</c:v>
                </c:pt>
                <c:pt idx="16">
                  <c:v>1259</c:v>
                </c:pt>
                <c:pt idx="17">
                  <c:v>1024</c:v>
                </c:pt>
                <c:pt idx="18">
                  <c:v>1003</c:v>
                </c:pt>
                <c:pt idx="19">
                  <c:v>984</c:v>
                </c:pt>
                <c:pt idx="20">
                  <c:v>915</c:v>
                </c:pt>
                <c:pt idx="21">
                  <c:v>820</c:v>
                </c:pt>
                <c:pt idx="22">
                  <c:v>791</c:v>
                </c:pt>
                <c:pt idx="23">
                  <c:v>698</c:v>
                </c:pt>
                <c:pt idx="24">
                  <c:v>612</c:v>
                </c:pt>
                <c:pt idx="25">
                  <c:v>601</c:v>
                </c:pt>
                <c:pt idx="26">
                  <c:v>541</c:v>
                </c:pt>
                <c:pt idx="27">
                  <c:v>508</c:v>
                </c:pt>
                <c:pt idx="28">
                  <c:v>447</c:v>
                </c:pt>
                <c:pt idx="29">
                  <c:v>425</c:v>
                </c:pt>
                <c:pt idx="30">
                  <c:v>404</c:v>
                </c:pt>
                <c:pt idx="31">
                  <c:v>360</c:v>
                </c:pt>
                <c:pt idx="32">
                  <c:v>373</c:v>
                </c:pt>
                <c:pt idx="33">
                  <c:v>337</c:v>
                </c:pt>
                <c:pt idx="34">
                  <c:v>305</c:v>
                </c:pt>
                <c:pt idx="35">
                  <c:v>303</c:v>
                </c:pt>
                <c:pt idx="36">
                  <c:v>300</c:v>
                </c:pt>
                <c:pt idx="37">
                  <c:v>276</c:v>
                </c:pt>
                <c:pt idx="38">
                  <c:v>267</c:v>
                </c:pt>
                <c:pt idx="39">
                  <c:v>260</c:v>
                </c:pt>
                <c:pt idx="40">
                  <c:v>279</c:v>
                </c:pt>
                <c:pt idx="41">
                  <c:v>275</c:v>
                </c:pt>
                <c:pt idx="42">
                  <c:v>241</c:v>
                </c:pt>
                <c:pt idx="43">
                  <c:v>231</c:v>
                </c:pt>
                <c:pt idx="44">
                  <c:v>267</c:v>
                </c:pt>
                <c:pt idx="45">
                  <c:v>220</c:v>
                </c:pt>
                <c:pt idx="46">
                  <c:v>259</c:v>
                </c:pt>
                <c:pt idx="47">
                  <c:v>214</c:v>
                </c:pt>
                <c:pt idx="48">
                  <c:v>219</c:v>
                </c:pt>
                <c:pt idx="49">
                  <c:v>215</c:v>
                </c:pt>
                <c:pt idx="50">
                  <c:v>183</c:v>
                </c:pt>
                <c:pt idx="51">
                  <c:v>183</c:v>
                </c:pt>
                <c:pt idx="52">
                  <c:v>230</c:v>
                </c:pt>
                <c:pt idx="53">
                  <c:v>207</c:v>
                </c:pt>
                <c:pt idx="54">
                  <c:v>210</c:v>
                </c:pt>
                <c:pt idx="55">
                  <c:v>210</c:v>
                </c:pt>
                <c:pt idx="56">
                  <c:v>176</c:v>
                </c:pt>
                <c:pt idx="57">
                  <c:v>185</c:v>
                </c:pt>
                <c:pt idx="58">
                  <c:v>188</c:v>
                </c:pt>
                <c:pt idx="59">
                  <c:v>166</c:v>
                </c:pt>
                <c:pt idx="60">
                  <c:v>184</c:v>
                </c:pt>
                <c:pt idx="61">
                  <c:v>188</c:v>
                </c:pt>
                <c:pt idx="62">
                  <c:v>151</c:v>
                </c:pt>
                <c:pt idx="63">
                  <c:v>159</c:v>
                </c:pt>
                <c:pt idx="64">
                  <c:v>166</c:v>
                </c:pt>
                <c:pt idx="65">
                  <c:v>156</c:v>
                </c:pt>
                <c:pt idx="66">
                  <c:v>142</c:v>
                </c:pt>
                <c:pt idx="67">
                  <c:v>130</c:v>
                </c:pt>
                <c:pt idx="68">
                  <c:v>129</c:v>
                </c:pt>
                <c:pt idx="69">
                  <c:v>115</c:v>
                </c:pt>
                <c:pt idx="70">
                  <c:v>111</c:v>
                </c:pt>
                <c:pt idx="71">
                  <c:v>123</c:v>
                </c:pt>
                <c:pt idx="72">
                  <c:v>119</c:v>
                </c:pt>
                <c:pt idx="73">
                  <c:v>90</c:v>
                </c:pt>
                <c:pt idx="74">
                  <c:v>77</c:v>
                </c:pt>
                <c:pt idx="75">
                  <c:v>89</c:v>
                </c:pt>
                <c:pt idx="76">
                  <c:v>86</c:v>
                </c:pt>
                <c:pt idx="77">
                  <c:v>68</c:v>
                </c:pt>
                <c:pt idx="78">
                  <c:v>61</c:v>
                </c:pt>
                <c:pt idx="79">
                  <c:v>72</c:v>
                </c:pt>
                <c:pt idx="80">
                  <c:v>65</c:v>
                </c:pt>
                <c:pt idx="81">
                  <c:v>58</c:v>
                </c:pt>
                <c:pt idx="82">
                  <c:v>49</c:v>
                </c:pt>
                <c:pt idx="83">
                  <c:v>49</c:v>
                </c:pt>
                <c:pt idx="84">
                  <c:v>65</c:v>
                </c:pt>
                <c:pt idx="85">
                  <c:v>50</c:v>
                </c:pt>
                <c:pt idx="86">
                  <c:v>38</c:v>
                </c:pt>
                <c:pt idx="87">
                  <c:v>50</c:v>
                </c:pt>
                <c:pt idx="88">
                  <c:v>37</c:v>
                </c:pt>
                <c:pt idx="89">
                  <c:v>28</c:v>
                </c:pt>
                <c:pt idx="90">
                  <c:v>31</c:v>
                </c:pt>
                <c:pt idx="91">
                  <c:v>22</c:v>
                </c:pt>
                <c:pt idx="92">
                  <c:v>22</c:v>
                </c:pt>
                <c:pt idx="93">
                  <c:v>21</c:v>
                </c:pt>
                <c:pt idx="94">
                  <c:v>16</c:v>
                </c:pt>
                <c:pt idx="95">
                  <c:v>11</c:v>
                </c:pt>
                <c:pt idx="96">
                  <c:v>16</c:v>
                </c:pt>
                <c:pt idx="97">
                  <c:v>10</c:v>
                </c:pt>
                <c:pt idx="98">
                  <c:v>17</c:v>
                </c:pt>
                <c:pt idx="99">
                  <c:v>10</c:v>
                </c:pt>
                <c:pt idx="100">
                  <c:v>14</c:v>
                </c:pt>
                <c:pt idx="101">
                  <c:v>21</c:v>
                </c:pt>
                <c:pt idx="102">
                  <c:v>10</c:v>
                </c:pt>
                <c:pt idx="103">
                  <c:v>6</c:v>
                </c:pt>
                <c:pt idx="104">
                  <c:v>5</c:v>
                </c:pt>
                <c:pt idx="105">
                  <c:v>3</c:v>
                </c:pt>
                <c:pt idx="106">
                  <c:v>7</c:v>
                </c:pt>
                <c:pt idx="107">
                  <c:v>5</c:v>
                </c:pt>
                <c:pt idx="108">
                  <c:v>3</c:v>
                </c:pt>
                <c:pt idx="109">
                  <c:v>8</c:v>
                </c:pt>
                <c:pt idx="110">
                  <c:v>6</c:v>
                </c:pt>
                <c:pt idx="111">
                  <c:v>6</c:v>
                </c:pt>
                <c:pt idx="112">
                  <c:v>11</c:v>
                </c:pt>
                <c:pt idx="113">
                  <c:v>10</c:v>
                </c:pt>
                <c:pt idx="114">
                  <c:v>13</c:v>
                </c:pt>
                <c:pt idx="115">
                  <c:v>8</c:v>
                </c:pt>
                <c:pt idx="116">
                  <c:v>16</c:v>
                </c:pt>
                <c:pt idx="117">
                  <c:v>8</c:v>
                </c:pt>
                <c:pt idx="118">
                  <c:v>11</c:v>
                </c:pt>
                <c:pt idx="119">
                  <c:v>11</c:v>
                </c:pt>
                <c:pt idx="120">
                  <c:v>13</c:v>
                </c:pt>
                <c:pt idx="121">
                  <c:v>16</c:v>
                </c:pt>
                <c:pt idx="122">
                  <c:v>22</c:v>
                </c:pt>
                <c:pt idx="123">
                  <c:v>32</c:v>
                </c:pt>
                <c:pt idx="124">
                  <c:v>24</c:v>
                </c:pt>
                <c:pt idx="125">
                  <c:v>28</c:v>
                </c:pt>
                <c:pt idx="126">
                  <c:v>31</c:v>
                </c:pt>
                <c:pt idx="127">
                  <c:v>29</c:v>
                </c:pt>
                <c:pt idx="128">
                  <c:v>28</c:v>
                </c:pt>
                <c:pt idx="129">
                  <c:v>41</c:v>
                </c:pt>
                <c:pt idx="130">
                  <c:v>26</c:v>
                </c:pt>
                <c:pt idx="131">
                  <c:v>40</c:v>
                </c:pt>
                <c:pt idx="132">
                  <c:v>44</c:v>
                </c:pt>
                <c:pt idx="133">
                  <c:v>44</c:v>
                </c:pt>
                <c:pt idx="134">
                  <c:v>59</c:v>
                </c:pt>
                <c:pt idx="135">
                  <c:v>58</c:v>
                </c:pt>
                <c:pt idx="136">
                  <c:v>76</c:v>
                </c:pt>
                <c:pt idx="137">
                  <c:v>84</c:v>
                </c:pt>
                <c:pt idx="138">
                  <c:v>66</c:v>
                </c:pt>
                <c:pt idx="139">
                  <c:v>89</c:v>
                </c:pt>
                <c:pt idx="140">
                  <c:v>90</c:v>
                </c:pt>
                <c:pt idx="141">
                  <c:v>84</c:v>
                </c:pt>
                <c:pt idx="142">
                  <c:v>103</c:v>
                </c:pt>
                <c:pt idx="143">
                  <c:v>105</c:v>
                </c:pt>
                <c:pt idx="144">
                  <c:v>93</c:v>
                </c:pt>
                <c:pt idx="145">
                  <c:v>119</c:v>
                </c:pt>
                <c:pt idx="146">
                  <c:v>129</c:v>
                </c:pt>
                <c:pt idx="147">
                  <c:v>122</c:v>
                </c:pt>
                <c:pt idx="148">
                  <c:v>121</c:v>
                </c:pt>
                <c:pt idx="149">
                  <c:v>152</c:v>
                </c:pt>
                <c:pt idx="150">
                  <c:v>147</c:v>
                </c:pt>
                <c:pt idx="151">
                  <c:v>160</c:v>
                </c:pt>
                <c:pt idx="152">
                  <c:v>153</c:v>
                </c:pt>
                <c:pt idx="153">
                  <c:v>151</c:v>
                </c:pt>
                <c:pt idx="154">
                  <c:v>136</c:v>
                </c:pt>
                <c:pt idx="155">
                  <c:v>155</c:v>
                </c:pt>
                <c:pt idx="156">
                  <c:v>177</c:v>
                </c:pt>
                <c:pt idx="157">
                  <c:v>169</c:v>
                </c:pt>
                <c:pt idx="158">
                  <c:v>160</c:v>
                </c:pt>
                <c:pt idx="159">
                  <c:v>195</c:v>
                </c:pt>
                <c:pt idx="160">
                  <c:v>189</c:v>
                </c:pt>
                <c:pt idx="161">
                  <c:v>193</c:v>
                </c:pt>
                <c:pt idx="162">
                  <c:v>190</c:v>
                </c:pt>
                <c:pt idx="163">
                  <c:v>217</c:v>
                </c:pt>
                <c:pt idx="164">
                  <c:v>193</c:v>
                </c:pt>
                <c:pt idx="165">
                  <c:v>194</c:v>
                </c:pt>
                <c:pt idx="166">
                  <c:v>226</c:v>
                </c:pt>
                <c:pt idx="167">
                  <c:v>194</c:v>
                </c:pt>
                <c:pt idx="168">
                  <c:v>218</c:v>
                </c:pt>
                <c:pt idx="169">
                  <c:v>206</c:v>
                </c:pt>
                <c:pt idx="170">
                  <c:v>225</c:v>
                </c:pt>
                <c:pt idx="171">
                  <c:v>186</c:v>
                </c:pt>
                <c:pt idx="172">
                  <c:v>197</c:v>
                </c:pt>
                <c:pt idx="173">
                  <c:v>183</c:v>
                </c:pt>
                <c:pt idx="174">
                  <c:v>193</c:v>
                </c:pt>
                <c:pt idx="175">
                  <c:v>173</c:v>
                </c:pt>
                <c:pt idx="176">
                  <c:v>169</c:v>
                </c:pt>
                <c:pt idx="177">
                  <c:v>174</c:v>
                </c:pt>
                <c:pt idx="178">
                  <c:v>182</c:v>
                </c:pt>
                <c:pt idx="179">
                  <c:v>157</c:v>
                </c:pt>
                <c:pt idx="180">
                  <c:v>193</c:v>
                </c:pt>
                <c:pt idx="181">
                  <c:v>175</c:v>
                </c:pt>
                <c:pt idx="182">
                  <c:v>162</c:v>
                </c:pt>
                <c:pt idx="183">
                  <c:v>163</c:v>
                </c:pt>
                <c:pt idx="184">
                  <c:v>153</c:v>
                </c:pt>
                <c:pt idx="185">
                  <c:v>144</c:v>
                </c:pt>
                <c:pt idx="186">
                  <c:v>146</c:v>
                </c:pt>
                <c:pt idx="187">
                  <c:v>130</c:v>
                </c:pt>
                <c:pt idx="188">
                  <c:v>131</c:v>
                </c:pt>
                <c:pt idx="189">
                  <c:v>117</c:v>
                </c:pt>
                <c:pt idx="190">
                  <c:v>94</c:v>
                </c:pt>
                <c:pt idx="191">
                  <c:v>114</c:v>
                </c:pt>
                <c:pt idx="192">
                  <c:v>99</c:v>
                </c:pt>
                <c:pt idx="193">
                  <c:v>99</c:v>
                </c:pt>
                <c:pt idx="194">
                  <c:v>89</c:v>
                </c:pt>
                <c:pt idx="195">
                  <c:v>88</c:v>
                </c:pt>
                <c:pt idx="196">
                  <c:v>66</c:v>
                </c:pt>
                <c:pt idx="197">
                  <c:v>77</c:v>
                </c:pt>
                <c:pt idx="198">
                  <c:v>64</c:v>
                </c:pt>
                <c:pt idx="199">
                  <c:v>69</c:v>
                </c:pt>
                <c:pt idx="200">
                  <c:v>41</c:v>
                </c:pt>
                <c:pt idx="201">
                  <c:v>44</c:v>
                </c:pt>
                <c:pt idx="202">
                  <c:v>41</c:v>
                </c:pt>
                <c:pt idx="203">
                  <c:v>57</c:v>
                </c:pt>
                <c:pt idx="204">
                  <c:v>39</c:v>
                </c:pt>
                <c:pt idx="205">
                  <c:v>26</c:v>
                </c:pt>
                <c:pt idx="206">
                  <c:v>35</c:v>
                </c:pt>
                <c:pt idx="207">
                  <c:v>36</c:v>
                </c:pt>
                <c:pt idx="208">
                  <c:v>31</c:v>
                </c:pt>
                <c:pt idx="209">
                  <c:v>28</c:v>
                </c:pt>
                <c:pt idx="210">
                  <c:v>24</c:v>
                </c:pt>
                <c:pt idx="211">
                  <c:v>22</c:v>
                </c:pt>
                <c:pt idx="212">
                  <c:v>23</c:v>
                </c:pt>
                <c:pt idx="213">
                  <c:v>10</c:v>
                </c:pt>
                <c:pt idx="214">
                  <c:v>16</c:v>
                </c:pt>
                <c:pt idx="215">
                  <c:v>13</c:v>
                </c:pt>
                <c:pt idx="216">
                  <c:v>15</c:v>
                </c:pt>
                <c:pt idx="217">
                  <c:v>11</c:v>
                </c:pt>
                <c:pt idx="218">
                  <c:v>5</c:v>
                </c:pt>
                <c:pt idx="219">
                  <c:v>10</c:v>
                </c:pt>
                <c:pt idx="220">
                  <c:v>13</c:v>
                </c:pt>
                <c:pt idx="221">
                  <c:v>8</c:v>
                </c:pt>
                <c:pt idx="222">
                  <c:v>6</c:v>
                </c:pt>
                <c:pt idx="223">
                  <c:v>9</c:v>
                </c:pt>
                <c:pt idx="224">
                  <c:v>4</c:v>
                </c:pt>
                <c:pt idx="225">
                  <c:v>0</c:v>
                </c:pt>
                <c:pt idx="226">
                  <c:v>9</c:v>
                </c:pt>
                <c:pt idx="227">
                  <c:v>6</c:v>
                </c:pt>
                <c:pt idx="228">
                  <c:v>1</c:v>
                </c:pt>
                <c:pt idx="229">
                  <c:v>5</c:v>
                </c:pt>
                <c:pt idx="230">
                  <c:v>0</c:v>
                </c:pt>
                <c:pt idx="231">
                  <c:v>2</c:v>
                </c:pt>
                <c:pt idx="232">
                  <c:v>3</c:v>
                </c:pt>
                <c:pt idx="233">
                  <c:v>1</c:v>
                </c:pt>
                <c:pt idx="234">
                  <c:v>0</c:v>
                </c:pt>
                <c:pt idx="235">
                  <c:v>1</c:v>
                </c:pt>
                <c:pt idx="236">
                  <c:v>0</c:v>
                </c:pt>
                <c:pt idx="237">
                  <c:v>1</c:v>
                </c:pt>
                <c:pt idx="238">
                  <c:v>1</c:v>
                </c:pt>
                <c:pt idx="239">
                  <c:v>0</c:v>
                </c:pt>
                <c:pt idx="240">
                  <c:v>0</c:v>
                </c:pt>
                <c:pt idx="241">
                  <c:v>2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1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9B-43DD-9A8B-F1528E8E12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998248"/>
        <c:axId val="219998576"/>
        <c:extLst/>
      </c:scatterChart>
      <c:valAx>
        <c:axId val="219998248"/>
        <c:scaling>
          <c:orientation val="minMax"/>
          <c:max val="6600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Pixel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576"/>
        <c:crosses val="autoZero"/>
        <c:crossBetween val="midCat"/>
        <c:majorUnit val="20000"/>
      </c:valAx>
      <c:valAx>
        <c:axId val="2199985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" sourceLinked="0"/>
        <c:majorTickMark val="out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998248"/>
        <c:crosses val="autoZero"/>
        <c:crossBetween val="midCat"/>
        <c:majorUnit val="100"/>
      </c:valAx>
      <c:spPr>
        <a:noFill/>
        <a:ln w="3810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cycle3" loCatId="cycle" qsTypeId="urn:microsoft.com/office/officeart/2005/8/quickstyle/simple4" qsCatId="simple" csTypeId="urn:microsoft.com/office/officeart/2005/8/colors/accent3_2" csCatId="accent3" phldr="1"/>
      <dgm:spPr/>
    </dgm:pt>
    <dgm:pt modelId="{1C1B5426-67D7-49E5-97C1-8D0CD82E4C55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Experimental Outputs</a:t>
          </a:r>
        </a:p>
      </dgm:t>
    </dgm:pt>
    <dgm:pt modelId="{A3AC7EE4-6B6E-458A-9FB3-FBDD7D7C10CA}" type="sibTrans" cxnId="{CA7EEB1F-7496-43F2-807C-6A36FB918CE6}">
      <dgm:prSet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Quantitative Data</a:t>
          </a: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9AA7FA-05C8-4DFB-A32B-3B02328ED6AF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Experimental Design</a:t>
          </a:r>
        </a:p>
      </dgm:t>
    </dgm:pt>
    <dgm:pt modelId="{503DEEFA-580B-4E15-9660-6A2A12F00D8D}" type="parTrans" cxnId="{7076A268-7A3D-4807-A0E6-12DDCBAB7FF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DDD639-C7A6-494D-82E4-F95F6A6108E6}" type="sibTrans" cxnId="{7076A268-7A3D-4807-A0E6-12DDCBAB7FF4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3BCA28-E243-427D-B559-D39A09F5D227}">
      <dgm:prSet phldrT="[Text]" custT="1"/>
      <dgm:spPr>
        <a:solidFill>
          <a:srgbClr val="00B050"/>
        </a:solidFill>
        <a:ln>
          <a:solidFill>
            <a:schemeClr val="accent4">
              <a:lumMod val="50000"/>
            </a:schemeClr>
          </a:solidFill>
        </a:ln>
      </dgm:spPr>
      <dgm:t>
        <a:bodyPr/>
        <a:lstStyle/>
        <a:p>
          <a:r>
            <a:rPr lang="en-US" sz="2400">
              <a:latin typeface="Calibri" panose="020F0502020204030204" pitchFamily="34" charset="0"/>
              <a:cs typeface="Calibri" panose="020F0502020204030204" pitchFamily="34" charset="0"/>
            </a:rPr>
            <a:t>Modeling</a:t>
          </a:r>
        </a:p>
      </dgm:t>
    </dgm:pt>
    <dgm:pt modelId="{1A89EF0C-2E04-4759-98B0-9FB60BAC6312}" type="parTrans" cxnId="{EA60A5F5-1E9F-4027-97D1-DF0C51BD2CD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6BCBA0F-27B5-415D-8BE4-CAD30BA91C02}" type="sibTrans" cxnId="{EA60A5F5-1E9F-4027-97D1-DF0C51BD2CDE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87735D-8332-4813-A8CB-F24DDF348D1E}" type="pres">
      <dgm:prSet presAssocID="{EF81EB4E-C4F5-4444-968E-79F866DAFC62}" presName="Name0" presStyleCnt="0">
        <dgm:presLayoutVars>
          <dgm:dir/>
          <dgm:resizeHandles val="exact"/>
        </dgm:presLayoutVars>
      </dgm:prSet>
      <dgm:spPr/>
    </dgm:pt>
    <dgm:pt modelId="{3F21FB5C-27B3-4014-A149-945BE8A416D9}" type="pres">
      <dgm:prSet presAssocID="{EF81EB4E-C4F5-4444-968E-79F866DAFC62}" presName="cycle" presStyleCnt="0"/>
      <dgm:spPr/>
    </dgm:pt>
    <dgm:pt modelId="{D2BB235D-1BC4-448F-BD8B-A1F314B3EE7C}" type="pres">
      <dgm:prSet presAssocID="{1C1B5426-67D7-49E5-97C1-8D0CD82E4C55}" presName="nodeFirstNode" presStyleLbl="node1" presStyleIdx="0" presStyleCnt="4">
        <dgm:presLayoutVars>
          <dgm:bulletEnabled val="1"/>
        </dgm:presLayoutVars>
      </dgm:prSet>
      <dgm:spPr/>
    </dgm:pt>
    <dgm:pt modelId="{20F5A3CF-A358-4B0E-8D3C-AB36C0D71897}" type="pres">
      <dgm:prSet presAssocID="{A3AC7EE4-6B6E-458A-9FB3-FBDD7D7C10CA}" presName="sibTransFirstNode" presStyleLbl="bgShp" presStyleIdx="0" presStyleCnt="1"/>
      <dgm:spPr/>
    </dgm:pt>
    <dgm:pt modelId="{B5068040-0316-4E9C-A58A-2D5411D2C9AF}" type="pres">
      <dgm:prSet presAssocID="{B60CAA83-F68D-448C-8D1F-FAD4700D50FE}" presName="nodeFollowingNodes" presStyleLbl="node1" presStyleIdx="1" presStyleCnt="4">
        <dgm:presLayoutVars>
          <dgm:bulletEnabled val="1"/>
        </dgm:presLayoutVars>
      </dgm:prSet>
      <dgm:spPr/>
    </dgm:pt>
    <dgm:pt modelId="{D8B43972-D5C9-42BF-B5BF-F00B8DA65975}" type="pres">
      <dgm:prSet presAssocID="{5B3BCA28-E243-427D-B559-D39A09F5D227}" presName="nodeFollowingNodes" presStyleLbl="node1" presStyleIdx="2" presStyleCnt="4">
        <dgm:presLayoutVars>
          <dgm:bulletEnabled val="1"/>
        </dgm:presLayoutVars>
      </dgm:prSet>
      <dgm:spPr/>
    </dgm:pt>
    <dgm:pt modelId="{A652686B-FB16-4CB8-8C85-D0DCF2E63E2C}" type="pres">
      <dgm:prSet presAssocID="{1D9AA7FA-05C8-4DFB-A32B-3B02328ED6AF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50BA8C3A-4DB2-4ED8-9834-E803BF4E1468}" type="presOf" srcId="{5B3BCA28-E243-427D-B559-D39A09F5D227}" destId="{D8B43972-D5C9-42BF-B5BF-F00B8DA65975}" srcOrd="0" destOrd="0" presId="urn:microsoft.com/office/officeart/2005/8/layout/cycle3"/>
    <dgm:cxn modelId="{7076A268-7A3D-4807-A0E6-12DDCBAB7FF4}" srcId="{EF81EB4E-C4F5-4444-968E-79F866DAFC62}" destId="{1D9AA7FA-05C8-4DFB-A32B-3B02328ED6AF}" srcOrd="3" destOrd="0" parTransId="{503DEEFA-580B-4E15-9660-6A2A12F00D8D}" sibTransId="{85DDD639-C7A6-494D-82E4-F95F6A6108E6}"/>
    <dgm:cxn modelId="{7AAD0269-7AE4-422A-A212-0EAC084D30B7}" type="presOf" srcId="{1C1B5426-67D7-49E5-97C1-8D0CD82E4C55}" destId="{D2BB235D-1BC4-448F-BD8B-A1F314B3EE7C}" srcOrd="0" destOrd="0" presId="urn:microsoft.com/office/officeart/2005/8/layout/cycle3"/>
    <dgm:cxn modelId="{F2B95C4D-026A-45FE-8F72-FF6400CFD1F8}" type="presOf" srcId="{1D9AA7FA-05C8-4DFB-A32B-3B02328ED6AF}" destId="{A652686B-FB16-4CB8-8C85-D0DCF2E63E2C}" srcOrd="0" destOrd="0" presId="urn:microsoft.com/office/officeart/2005/8/layout/cycle3"/>
    <dgm:cxn modelId="{B7676D79-76B3-4797-A48E-CF596656E0B2}" type="presOf" srcId="{EF81EB4E-C4F5-4444-968E-79F866DAFC62}" destId="{BB87735D-8332-4813-A8CB-F24DDF348D1E}" srcOrd="0" destOrd="0" presId="urn:microsoft.com/office/officeart/2005/8/layout/cycle3"/>
    <dgm:cxn modelId="{0051637C-7AF6-4CB2-B992-66C37E4CA46A}" type="presOf" srcId="{B60CAA83-F68D-448C-8D1F-FAD4700D50FE}" destId="{B5068040-0316-4E9C-A58A-2D5411D2C9AF}" srcOrd="0" destOrd="0" presId="urn:microsoft.com/office/officeart/2005/8/layout/cycle3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D4CC38C1-2AB7-44D9-B6EF-B5DB054E6371}" type="presOf" srcId="{A3AC7EE4-6B6E-458A-9FB3-FBDD7D7C10CA}" destId="{20F5A3CF-A358-4B0E-8D3C-AB36C0D71897}" srcOrd="0" destOrd="0" presId="urn:microsoft.com/office/officeart/2005/8/layout/cycle3"/>
    <dgm:cxn modelId="{EA60A5F5-1E9F-4027-97D1-DF0C51BD2CDE}" srcId="{EF81EB4E-C4F5-4444-968E-79F866DAFC62}" destId="{5B3BCA28-E243-427D-B559-D39A09F5D227}" srcOrd="2" destOrd="0" parTransId="{1A89EF0C-2E04-4759-98B0-9FB60BAC6312}" sibTransId="{D6BCBA0F-27B5-415D-8BE4-CAD30BA91C02}"/>
    <dgm:cxn modelId="{7B485FCC-51BD-4FB6-8B44-4CEC49BC5F8C}" type="presParOf" srcId="{BB87735D-8332-4813-A8CB-F24DDF348D1E}" destId="{3F21FB5C-27B3-4014-A149-945BE8A416D9}" srcOrd="0" destOrd="0" presId="urn:microsoft.com/office/officeart/2005/8/layout/cycle3"/>
    <dgm:cxn modelId="{E033C21C-54AB-4C61-A81B-B80050F76E12}" type="presParOf" srcId="{3F21FB5C-27B3-4014-A149-945BE8A416D9}" destId="{D2BB235D-1BC4-448F-BD8B-A1F314B3EE7C}" srcOrd="0" destOrd="0" presId="urn:microsoft.com/office/officeart/2005/8/layout/cycle3"/>
    <dgm:cxn modelId="{A0735D52-E7A1-444A-982B-318908D39822}" type="presParOf" srcId="{3F21FB5C-27B3-4014-A149-945BE8A416D9}" destId="{20F5A3CF-A358-4B0E-8D3C-AB36C0D71897}" srcOrd="1" destOrd="0" presId="urn:microsoft.com/office/officeart/2005/8/layout/cycle3"/>
    <dgm:cxn modelId="{9315DCD2-1ABB-4AAA-A8F0-0BCA1386FF0D}" type="presParOf" srcId="{3F21FB5C-27B3-4014-A149-945BE8A416D9}" destId="{B5068040-0316-4E9C-A58A-2D5411D2C9AF}" srcOrd="2" destOrd="0" presId="urn:microsoft.com/office/officeart/2005/8/layout/cycle3"/>
    <dgm:cxn modelId="{71F62C8E-C1FC-4542-B6CD-C600FFC0B2A9}" type="presParOf" srcId="{3F21FB5C-27B3-4014-A149-945BE8A416D9}" destId="{D8B43972-D5C9-42BF-B5BF-F00B8DA65975}" srcOrd="3" destOrd="0" presId="urn:microsoft.com/office/officeart/2005/8/layout/cycle3"/>
    <dgm:cxn modelId="{BCFBB51C-81A7-4629-8FCB-09F495AB4B8A}" type="presParOf" srcId="{3F21FB5C-27B3-4014-A149-945BE8A416D9}" destId="{A652686B-FB16-4CB8-8C85-D0DCF2E63E2C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A5867-0F24-4CBB-92B4-454B53ADAAC4}" type="doc">
      <dgm:prSet loTypeId="urn:microsoft.com/office/officeart/2005/8/layout/cycle3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D083F83-194E-46E2-B38B-EEAF389CFF00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Experimental Planning</a:t>
          </a:r>
        </a:p>
      </dgm:t>
    </dgm:pt>
    <dgm:pt modelId="{C368CD93-80E8-43D3-A340-B00F142BEFAB}" type="parTrans" cxnId="{1D20DF3F-1EE3-45CA-897F-CE1C4648BF8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8A5298-34D0-48C2-A57F-526E4905CB3F}" type="sibTrans" cxnId="{1D20DF3F-1EE3-45CA-897F-CE1C4648BF8F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A7AF5E-0917-4186-934C-23F23B25B60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Acquisition</a:t>
          </a:r>
        </a:p>
      </dgm:t>
    </dgm:pt>
    <dgm:pt modelId="{59F5E4BD-47EF-4242-9725-EC992972AD31}" type="par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74088F-6FCE-4368-8322-4C21137FA173}" type="sibTrans" cxnId="{C402260E-5B26-4B65-A42D-90762FF1927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C1D232-B89A-40E9-A1D9-12DA4029A3B4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Pre-Processing</a:t>
          </a:r>
        </a:p>
      </dgm:t>
    </dgm:pt>
    <dgm:pt modelId="{92E5BC2B-9C22-4445-9385-A5A3935CB2E4}" type="par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ACEE80-5A66-4045-BE4A-F4E5922B0913}" type="sibTrans" cxnId="{9EF23FF2-0AD0-4955-BF46-67D81CCC073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5CE603-F81D-4815-A6A2-CBCD477FE547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Analysis</a:t>
          </a:r>
        </a:p>
      </dgm:t>
    </dgm:pt>
    <dgm:pt modelId="{7397D535-7D24-4E63-AC76-E80F61F97418}" type="par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BCE0D28-516A-43FF-B905-63F35D76CC7F}" type="sibTrans" cxnId="{BA8F3CA8-6924-4C07-89D3-CBDA65E26CBF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C2ED13-F815-4455-86D1-DA914E70767F}">
      <dgm:prSet phldrT="[Text]" custT="1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sz="1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Data Analysis &amp; Interpretation</a:t>
          </a:r>
        </a:p>
      </dgm:t>
    </dgm:pt>
    <dgm:pt modelId="{69BFBF22-BD83-4C29-B863-9B585B60D284}" type="par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048368-407F-4FDD-97DD-DCA6261DB00B}" type="sibTrans" cxnId="{C50B4907-9942-431E-8629-7A4EB21937D5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4E1F0D-3E95-4F9B-AECF-2E89706C667D}" type="pres">
      <dgm:prSet presAssocID="{6F8A5867-0F24-4CBB-92B4-454B53ADAAC4}" presName="Name0" presStyleCnt="0">
        <dgm:presLayoutVars>
          <dgm:dir/>
          <dgm:resizeHandles val="exact"/>
        </dgm:presLayoutVars>
      </dgm:prSet>
      <dgm:spPr/>
    </dgm:pt>
    <dgm:pt modelId="{C44FF7EC-D3D5-4618-BBF0-38681E9C3BDC}" type="pres">
      <dgm:prSet presAssocID="{6F8A5867-0F24-4CBB-92B4-454B53ADAAC4}" presName="cycle" presStyleCnt="0"/>
      <dgm:spPr/>
    </dgm:pt>
    <dgm:pt modelId="{8D1E5AF5-B5C0-4A5A-8577-159F56EBA40E}" type="pres">
      <dgm:prSet presAssocID="{FD083F83-194E-46E2-B38B-EEAF389CFF00}" presName="nodeFirstNode" presStyleLbl="node1" presStyleIdx="0" presStyleCnt="5">
        <dgm:presLayoutVars>
          <dgm:bulletEnabled val="1"/>
        </dgm:presLayoutVars>
      </dgm:prSet>
      <dgm:spPr/>
    </dgm:pt>
    <dgm:pt modelId="{50A6F23D-9270-4F10-82FA-6536E8D6EB94}" type="pres">
      <dgm:prSet presAssocID="{8E8A5298-34D0-48C2-A57F-526E4905CB3F}" presName="sibTransFirstNode" presStyleLbl="bgShp" presStyleIdx="0" presStyleCnt="1"/>
      <dgm:spPr/>
    </dgm:pt>
    <dgm:pt modelId="{97B2AA4B-93DA-4ADE-BAF1-5ECB0DEBDC58}" type="pres">
      <dgm:prSet presAssocID="{3EA7AF5E-0917-4186-934C-23F23B25B607}" presName="nodeFollowingNodes" presStyleLbl="node1" presStyleIdx="1" presStyleCnt="5">
        <dgm:presLayoutVars>
          <dgm:bulletEnabled val="1"/>
        </dgm:presLayoutVars>
      </dgm:prSet>
      <dgm:spPr/>
    </dgm:pt>
    <dgm:pt modelId="{040B3D36-1A73-4C1E-A978-24674ED5BB4D}" type="pres">
      <dgm:prSet presAssocID="{F3C1D232-B89A-40E9-A1D9-12DA4029A3B4}" presName="nodeFollowingNodes" presStyleLbl="node1" presStyleIdx="2" presStyleCnt="5">
        <dgm:presLayoutVars>
          <dgm:bulletEnabled val="1"/>
        </dgm:presLayoutVars>
      </dgm:prSet>
      <dgm:spPr/>
    </dgm:pt>
    <dgm:pt modelId="{78838EA7-EB6F-4FAD-83D5-88EE8A2F1EAB}" type="pres">
      <dgm:prSet presAssocID="{585CE603-F81D-4815-A6A2-CBCD477FE547}" presName="nodeFollowingNodes" presStyleLbl="node1" presStyleIdx="3" presStyleCnt="5">
        <dgm:presLayoutVars>
          <dgm:bulletEnabled val="1"/>
        </dgm:presLayoutVars>
      </dgm:prSet>
      <dgm:spPr/>
    </dgm:pt>
    <dgm:pt modelId="{C0A98192-4648-4829-957E-63CD1ED2FB49}" type="pres">
      <dgm:prSet presAssocID="{4AC2ED13-F815-4455-86D1-DA914E70767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C50B4907-9942-431E-8629-7A4EB21937D5}" srcId="{6F8A5867-0F24-4CBB-92B4-454B53ADAAC4}" destId="{4AC2ED13-F815-4455-86D1-DA914E70767F}" srcOrd="4" destOrd="0" parTransId="{69BFBF22-BD83-4C29-B863-9B585B60D284}" sibTransId="{0C048368-407F-4FDD-97DD-DCA6261DB00B}"/>
    <dgm:cxn modelId="{C402260E-5B26-4B65-A42D-90762FF19276}" srcId="{6F8A5867-0F24-4CBB-92B4-454B53ADAAC4}" destId="{3EA7AF5E-0917-4186-934C-23F23B25B607}" srcOrd="1" destOrd="0" parTransId="{59F5E4BD-47EF-4242-9725-EC992972AD31}" sibTransId="{DE74088F-6FCE-4368-8322-4C21137FA173}"/>
    <dgm:cxn modelId="{E5E22713-9E4B-4719-A327-E0DF45A2DAC3}" type="presOf" srcId="{FD083F83-194E-46E2-B38B-EEAF389CFF00}" destId="{8D1E5AF5-B5C0-4A5A-8577-159F56EBA40E}" srcOrd="0" destOrd="0" presId="urn:microsoft.com/office/officeart/2005/8/layout/cycle3"/>
    <dgm:cxn modelId="{1D20DF3F-1EE3-45CA-897F-CE1C4648BF8F}" srcId="{6F8A5867-0F24-4CBB-92B4-454B53ADAAC4}" destId="{FD083F83-194E-46E2-B38B-EEAF389CFF00}" srcOrd="0" destOrd="0" parTransId="{C368CD93-80E8-43D3-A340-B00F142BEFAB}" sibTransId="{8E8A5298-34D0-48C2-A57F-526E4905CB3F}"/>
    <dgm:cxn modelId="{B46E2552-B982-4EF4-B117-8B35B398F174}" type="presOf" srcId="{3EA7AF5E-0917-4186-934C-23F23B25B607}" destId="{97B2AA4B-93DA-4ADE-BAF1-5ECB0DEBDC58}" srcOrd="0" destOrd="0" presId="urn:microsoft.com/office/officeart/2005/8/layout/cycle3"/>
    <dgm:cxn modelId="{8862957F-0828-4430-A6AE-F1C730777D75}" type="presOf" srcId="{4AC2ED13-F815-4455-86D1-DA914E70767F}" destId="{C0A98192-4648-4829-957E-63CD1ED2FB49}" srcOrd="0" destOrd="0" presId="urn:microsoft.com/office/officeart/2005/8/layout/cycle3"/>
    <dgm:cxn modelId="{5AA50098-3DB5-4EB1-A3A6-A514C514610D}" type="presOf" srcId="{8E8A5298-34D0-48C2-A57F-526E4905CB3F}" destId="{50A6F23D-9270-4F10-82FA-6536E8D6EB94}" srcOrd="0" destOrd="0" presId="urn:microsoft.com/office/officeart/2005/8/layout/cycle3"/>
    <dgm:cxn modelId="{E878B6A3-C2FD-4A57-A0A7-45650C7E2770}" type="presOf" srcId="{6F8A5867-0F24-4CBB-92B4-454B53ADAAC4}" destId="{0F4E1F0D-3E95-4F9B-AECF-2E89706C667D}" srcOrd="0" destOrd="0" presId="urn:microsoft.com/office/officeart/2005/8/layout/cycle3"/>
    <dgm:cxn modelId="{BA8F3CA8-6924-4C07-89D3-CBDA65E26CBF}" srcId="{6F8A5867-0F24-4CBB-92B4-454B53ADAAC4}" destId="{585CE603-F81D-4815-A6A2-CBCD477FE547}" srcOrd="3" destOrd="0" parTransId="{7397D535-7D24-4E63-AC76-E80F61F97418}" sibTransId="{3BCE0D28-516A-43FF-B905-63F35D76CC7F}"/>
    <dgm:cxn modelId="{D8297CD0-D50C-41DB-9039-0B6B8E1328A4}" type="presOf" srcId="{F3C1D232-B89A-40E9-A1D9-12DA4029A3B4}" destId="{040B3D36-1A73-4C1E-A978-24674ED5BB4D}" srcOrd="0" destOrd="0" presId="urn:microsoft.com/office/officeart/2005/8/layout/cycle3"/>
    <dgm:cxn modelId="{A117C7DF-F509-4AFB-8C9C-780F8070D61F}" type="presOf" srcId="{585CE603-F81D-4815-A6A2-CBCD477FE547}" destId="{78838EA7-EB6F-4FAD-83D5-88EE8A2F1EAB}" srcOrd="0" destOrd="0" presId="urn:microsoft.com/office/officeart/2005/8/layout/cycle3"/>
    <dgm:cxn modelId="{9EF23FF2-0AD0-4955-BF46-67D81CCC0735}" srcId="{6F8A5867-0F24-4CBB-92B4-454B53ADAAC4}" destId="{F3C1D232-B89A-40E9-A1D9-12DA4029A3B4}" srcOrd="2" destOrd="0" parTransId="{92E5BC2B-9C22-4445-9385-A5A3935CB2E4}" sibTransId="{96ACEE80-5A66-4045-BE4A-F4E5922B0913}"/>
    <dgm:cxn modelId="{A941F9D1-A5C4-49CC-B0BC-3813803B9739}" type="presParOf" srcId="{0F4E1F0D-3E95-4F9B-AECF-2E89706C667D}" destId="{C44FF7EC-D3D5-4618-BBF0-38681E9C3BDC}" srcOrd="0" destOrd="0" presId="urn:microsoft.com/office/officeart/2005/8/layout/cycle3"/>
    <dgm:cxn modelId="{3E8D94CD-791A-4B81-BF61-BACE6C413D69}" type="presParOf" srcId="{C44FF7EC-D3D5-4618-BBF0-38681E9C3BDC}" destId="{8D1E5AF5-B5C0-4A5A-8577-159F56EBA40E}" srcOrd="0" destOrd="0" presId="urn:microsoft.com/office/officeart/2005/8/layout/cycle3"/>
    <dgm:cxn modelId="{63231BCF-58B2-4B58-94FC-D4DF9D86133F}" type="presParOf" srcId="{C44FF7EC-D3D5-4618-BBF0-38681E9C3BDC}" destId="{50A6F23D-9270-4F10-82FA-6536E8D6EB94}" srcOrd="1" destOrd="0" presId="urn:microsoft.com/office/officeart/2005/8/layout/cycle3"/>
    <dgm:cxn modelId="{93170D03-F268-4E20-8FC2-D54CE81F81FF}" type="presParOf" srcId="{C44FF7EC-D3D5-4618-BBF0-38681E9C3BDC}" destId="{97B2AA4B-93DA-4ADE-BAF1-5ECB0DEBDC58}" srcOrd="2" destOrd="0" presId="urn:microsoft.com/office/officeart/2005/8/layout/cycle3"/>
    <dgm:cxn modelId="{333C8FEB-0ABA-4E51-983E-578E7BCE1ACA}" type="presParOf" srcId="{C44FF7EC-D3D5-4618-BBF0-38681E9C3BDC}" destId="{040B3D36-1A73-4C1E-A978-24674ED5BB4D}" srcOrd="3" destOrd="0" presId="urn:microsoft.com/office/officeart/2005/8/layout/cycle3"/>
    <dgm:cxn modelId="{3371C569-7941-41DA-BF94-BC48C9E89EDF}" type="presParOf" srcId="{C44FF7EC-D3D5-4618-BBF0-38681E9C3BDC}" destId="{78838EA7-EB6F-4FAD-83D5-88EE8A2F1EAB}" srcOrd="4" destOrd="0" presId="urn:microsoft.com/office/officeart/2005/8/layout/cycle3"/>
    <dgm:cxn modelId="{72CC4B6C-3DA3-43C5-8396-08309185487A}" type="presParOf" srcId="{C44FF7EC-D3D5-4618-BBF0-38681E9C3BDC}" destId="{C0A98192-4648-4829-957E-63CD1ED2FB49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pyramid2" loCatId="pyramid" qsTypeId="urn:microsoft.com/office/officeart/2005/8/quickstyle/simple3" qsCatId="simple" csTypeId="urn:microsoft.com/office/officeart/2005/8/colors/accent6_2" csCatId="accent6" phldr="1"/>
      <dgm:spPr/>
    </dgm:pt>
    <dgm:pt modelId="{1C1B5426-67D7-49E5-97C1-8D0CD82E4C55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Fixed coverslips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3AC7EE4-6B6E-458A-9FB3-FBDD7D7C10CA}" type="sibTrans" cxnId="{CA7EEB1F-7496-43F2-807C-6A36FB918CE6}">
      <dgm:prSet custT="1"/>
      <dgm:spPr/>
      <dgm:t>
        <a:bodyPr/>
        <a:lstStyle/>
        <a:p>
          <a:endParaRPr lang="en-US" sz="1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60CAA83-F68D-448C-8D1F-FAD4700D50FE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single well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F1EB286-0E86-4BD5-99B4-125C44133B16}" type="sibTrans" cxnId="{AA4C7B8D-C700-4920-8487-2C55966FB73B}">
      <dgm:prSet custT="1"/>
      <dgm:spPr/>
      <dgm:t>
        <a:bodyPr/>
        <a:lstStyle/>
        <a:p>
          <a:endParaRPr lang="en-US" sz="16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2D9B203-88BB-4913-8997-BD6A1E217032}">
      <dgm:prSet phldrT="[Text]" custT="1"/>
      <dgm:spPr>
        <a:solidFill>
          <a:schemeClr val="tx1">
            <a:alpha val="9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multi-well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 sz="12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6B3A1A-F806-43AE-AC97-C927D81BC535}" type="pres">
      <dgm:prSet presAssocID="{EF81EB4E-C4F5-4444-968E-79F866DAFC62}" presName="compositeShape" presStyleCnt="0">
        <dgm:presLayoutVars>
          <dgm:dir/>
          <dgm:resizeHandles/>
        </dgm:presLayoutVars>
      </dgm:prSet>
      <dgm:spPr/>
    </dgm:pt>
    <dgm:pt modelId="{3FFBC671-920E-45AF-A454-AE61ED891107}" type="pres">
      <dgm:prSet presAssocID="{EF81EB4E-C4F5-4444-968E-79F866DAFC62}" presName="pyramid" presStyleLbl="node1" presStyleIdx="0" presStyleCnt="1"/>
      <dgm:spPr>
        <a:gradFill rotWithShape="0">
          <a:gsLst>
            <a:gs pos="0">
              <a:srgbClr val="007E00"/>
            </a:gs>
            <a:gs pos="73000">
              <a:srgbClr val="803F00"/>
            </a:gs>
            <a:gs pos="100000">
              <a:srgbClr val="FF0000"/>
            </a:gs>
          </a:gsLst>
        </a:gradFill>
      </dgm:spPr>
    </dgm:pt>
    <dgm:pt modelId="{4294C33C-2458-423B-9E0A-C56F83073B40}" type="pres">
      <dgm:prSet presAssocID="{EF81EB4E-C4F5-4444-968E-79F866DAFC62}" presName="theList" presStyleCnt="0"/>
      <dgm:spPr/>
    </dgm:pt>
    <dgm:pt modelId="{DD02C9E9-24AD-4374-9474-3B6F155FE4F4}" type="pres">
      <dgm:prSet presAssocID="{1C1B5426-67D7-49E5-97C1-8D0CD82E4C55}" presName="aNode" presStyleLbl="fgAcc1" presStyleIdx="0" presStyleCnt="3">
        <dgm:presLayoutVars>
          <dgm:bulletEnabled val="1"/>
        </dgm:presLayoutVars>
      </dgm:prSet>
      <dgm:spPr/>
    </dgm:pt>
    <dgm:pt modelId="{6DB11095-7761-40D6-BA5A-3C75D6D13785}" type="pres">
      <dgm:prSet presAssocID="{1C1B5426-67D7-49E5-97C1-8D0CD82E4C55}" presName="aSpace" presStyleCnt="0"/>
      <dgm:spPr/>
    </dgm:pt>
    <dgm:pt modelId="{F6DD8A35-96DA-4F4D-B96A-4078DF3A613E}" type="pres">
      <dgm:prSet presAssocID="{B60CAA83-F68D-448C-8D1F-FAD4700D50FE}" presName="aNode" presStyleLbl="fgAcc1" presStyleIdx="1" presStyleCnt="3">
        <dgm:presLayoutVars>
          <dgm:bulletEnabled val="1"/>
        </dgm:presLayoutVars>
      </dgm:prSet>
      <dgm:spPr/>
    </dgm:pt>
    <dgm:pt modelId="{74F00F44-0F4D-474E-AA4A-2771484E0F6C}" type="pres">
      <dgm:prSet presAssocID="{B60CAA83-F68D-448C-8D1F-FAD4700D50FE}" presName="aSpace" presStyleCnt="0"/>
      <dgm:spPr/>
    </dgm:pt>
    <dgm:pt modelId="{2E9E8795-9B64-4E4F-B454-804CA33E5812}" type="pres">
      <dgm:prSet presAssocID="{32D9B203-88BB-4913-8997-BD6A1E217032}" presName="aNode" presStyleLbl="fgAcc1" presStyleIdx="2" presStyleCnt="3">
        <dgm:presLayoutVars>
          <dgm:bulletEnabled val="1"/>
        </dgm:presLayoutVars>
      </dgm:prSet>
      <dgm:spPr/>
    </dgm:pt>
    <dgm:pt modelId="{C0F12B39-383B-4E36-8DC8-ADB594CF7B85}" type="pres">
      <dgm:prSet presAssocID="{32D9B203-88BB-4913-8997-BD6A1E217032}" presName="aSpace" presStyleCnt="0"/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496D4C3E-86F7-4734-878D-3E71B536D36D}" type="presOf" srcId="{32D9B203-88BB-4913-8997-BD6A1E217032}" destId="{2E9E8795-9B64-4E4F-B454-804CA33E5812}" srcOrd="0" destOrd="0" presId="urn:microsoft.com/office/officeart/2005/8/layout/pyramid2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204D4FA9-94AB-4FBE-BD7F-804E0D1FB236}" type="presOf" srcId="{EF81EB4E-C4F5-4444-968E-79F866DAFC62}" destId="{206B3A1A-F806-43AE-AC97-C927D81BC535}" srcOrd="0" destOrd="0" presId="urn:microsoft.com/office/officeart/2005/8/layout/pyramid2"/>
    <dgm:cxn modelId="{814FCBAA-50A4-4649-9ECA-B1B4504DFCC2}" type="presOf" srcId="{1C1B5426-67D7-49E5-97C1-8D0CD82E4C55}" destId="{DD02C9E9-24AD-4374-9474-3B6F155FE4F4}" srcOrd="0" destOrd="0" presId="urn:microsoft.com/office/officeart/2005/8/layout/pyramid2"/>
    <dgm:cxn modelId="{A3551DC4-6E60-4B0A-BF55-F30519D0106F}" type="presOf" srcId="{B60CAA83-F68D-448C-8D1F-FAD4700D50FE}" destId="{F6DD8A35-96DA-4F4D-B96A-4078DF3A613E}" srcOrd="0" destOrd="0" presId="urn:microsoft.com/office/officeart/2005/8/layout/pyramid2"/>
    <dgm:cxn modelId="{24E4BDF4-6AD7-4711-A9E5-952980C57D0C}" srcId="{EF81EB4E-C4F5-4444-968E-79F866DAFC62}" destId="{32D9B203-88BB-4913-8997-BD6A1E217032}" srcOrd="2" destOrd="0" parTransId="{FBA7F805-6A8B-4194-9EBB-E12449279A5F}" sibTransId="{E2523595-5C84-403C-9E1D-D3CD4B6B4986}"/>
    <dgm:cxn modelId="{0C96651C-E30F-436E-BBE2-6581D48E552D}" type="presParOf" srcId="{206B3A1A-F806-43AE-AC97-C927D81BC535}" destId="{3FFBC671-920E-45AF-A454-AE61ED891107}" srcOrd="0" destOrd="0" presId="urn:microsoft.com/office/officeart/2005/8/layout/pyramid2"/>
    <dgm:cxn modelId="{28049619-1F60-4E50-BB20-AE749C402FFE}" type="presParOf" srcId="{206B3A1A-F806-43AE-AC97-C927D81BC535}" destId="{4294C33C-2458-423B-9E0A-C56F83073B40}" srcOrd="1" destOrd="0" presId="urn:microsoft.com/office/officeart/2005/8/layout/pyramid2"/>
    <dgm:cxn modelId="{A5BA0878-483B-4222-96EC-4C769457B9B3}" type="presParOf" srcId="{4294C33C-2458-423B-9E0A-C56F83073B40}" destId="{DD02C9E9-24AD-4374-9474-3B6F155FE4F4}" srcOrd="0" destOrd="0" presId="urn:microsoft.com/office/officeart/2005/8/layout/pyramid2"/>
    <dgm:cxn modelId="{FC7F554F-648A-4C15-A789-26BEE95F3D1D}" type="presParOf" srcId="{4294C33C-2458-423B-9E0A-C56F83073B40}" destId="{6DB11095-7761-40D6-BA5A-3C75D6D13785}" srcOrd="1" destOrd="0" presId="urn:microsoft.com/office/officeart/2005/8/layout/pyramid2"/>
    <dgm:cxn modelId="{C7507FE6-2B6B-47AA-A1ED-A83C274C0018}" type="presParOf" srcId="{4294C33C-2458-423B-9E0A-C56F83073B40}" destId="{F6DD8A35-96DA-4F4D-B96A-4078DF3A613E}" srcOrd="2" destOrd="0" presId="urn:microsoft.com/office/officeart/2005/8/layout/pyramid2"/>
    <dgm:cxn modelId="{C222AF8D-C4D8-4329-B492-E0A453CD93A4}" type="presParOf" srcId="{4294C33C-2458-423B-9E0A-C56F83073B40}" destId="{74F00F44-0F4D-474E-AA4A-2771484E0F6C}" srcOrd="3" destOrd="0" presId="urn:microsoft.com/office/officeart/2005/8/layout/pyramid2"/>
    <dgm:cxn modelId="{8D57053F-2168-49D8-A4F8-107961311C4C}" type="presParOf" srcId="{4294C33C-2458-423B-9E0A-C56F83073B40}" destId="{2E9E8795-9B64-4E4F-B454-804CA33E5812}" srcOrd="4" destOrd="0" presId="urn:microsoft.com/office/officeart/2005/8/layout/pyramid2"/>
    <dgm:cxn modelId="{4F870482-93A7-43B3-BC27-3CE0C6201244}" type="presParOf" srcId="{4294C33C-2458-423B-9E0A-C56F83073B40}" destId="{C0F12B39-383B-4E36-8DC8-ADB594CF7B8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hierarchy3" loCatId="relationship" qsTypeId="urn:microsoft.com/office/officeart/2005/8/quickstyle/simple4" qsCatId="simple" csTypeId="urn:microsoft.com/office/officeart/2005/8/colors/accent6_5" csCatId="accent6" phldr="1"/>
      <dgm:spPr/>
    </dgm:pt>
    <dgm:pt modelId="{1C1B5426-67D7-49E5-97C1-8D0CD82E4C55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 sz="2000"/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 sz="2000"/>
        </a:p>
      </dgm:t>
    </dgm:pt>
    <dgm:pt modelId="{B60CAA83-F68D-448C-8D1F-FAD4700D50FE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 sz="2000"/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 sz="2000"/>
        </a:p>
      </dgm:t>
    </dgm:pt>
    <dgm:pt modelId="{32D9B203-88BB-4913-8997-BD6A1E217032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Segmentation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 sz="2000"/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 sz="2000"/>
        </a:p>
      </dgm:t>
    </dgm:pt>
    <dgm:pt modelId="{8415BF56-CBFA-4F45-BF2F-215B257C834B}">
      <dgm:prSet phldrT="[Text]" custT="1"/>
      <dgm:spPr/>
      <dgm:t>
        <a:bodyPr/>
        <a:lstStyle/>
        <a:p>
          <a:r>
            <a:rPr lang="en-US" sz="1800"/>
            <a:t>Background Subtraction</a:t>
          </a:r>
        </a:p>
      </dgm:t>
    </dgm:pt>
    <dgm:pt modelId="{853305AD-C5D3-4D0B-8EB9-48936BE20C7A}" type="parTrans" cxnId="{17CF884F-B2D6-4C78-8A6D-7DE50DEBCC0B}">
      <dgm:prSet/>
      <dgm:spPr/>
      <dgm:t>
        <a:bodyPr/>
        <a:lstStyle/>
        <a:p>
          <a:endParaRPr lang="en-US" sz="2000"/>
        </a:p>
      </dgm:t>
    </dgm:pt>
    <dgm:pt modelId="{9D992E73-4A36-412D-8468-6B0B717936E2}" type="sibTrans" cxnId="{17CF884F-B2D6-4C78-8A6D-7DE50DEBCC0B}">
      <dgm:prSet/>
      <dgm:spPr/>
      <dgm:t>
        <a:bodyPr/>
        <a:lstStyle/>
        <a:p>
          <a:endParaRPr lang="en-US" sz="2000"/>
        </a:p>
      </dgm:t>
    </dgm:pt>
    <dgm:pt modelId="{FDD9A70F-42A0-4D49-8D45-3392640E8D9B}">
      <dgm:prSet phldrT="[Text]" custT="1"/>
      <dgm:spPr/>
      <dgm:t>
        <a:bodyPr/>
        <a:lstStyle/>
        <a:p>
          <a:r>
            <a:rPr lang="en-US" sz="1800"/>
            <a:t>Noise Suppression</a:t>
          </a:r>
        </a:p>
      </dgm:t>
    </dgm:pt>
    <dgm:pt modelId="{E6E43C42-D459-445C-90A4-51B587C0B406}" type="parTrans" cxnId="{8F3EF89C-0B89-4A59-B047-E5E70250D0EB}">
      <dgm:prSet/>
      <dgm:spPr/>
      <dgm:t>
        <a:bodyPr/>
        <a:lstStyle/>
        <a:p>
          <a:endParaRPr lang="en-US" sz="2000"/>
        </a:p>
      </dgm:t>
    </dgm:pt>
    <dgm:pt modelId="{08A2419F-6ABA-45D7-B247-44B1DB4AE7B3}" type="sibTrans" cxnId="{8F3EF89C-0B89-4A59-B047-E5E70250D0EB}">
      <dgm:prSet/>
      <dgm:spPr/>
      <dgm:t>
        <a:bodyPr/>
        <a:lstStyle/>
        <a:p>
          <a:endParaRPr lang="en-US" sz="2000"/>
        </a:p>
      </dgm:t>
    </dgm:pt>
    <dgm:pt modelId="{A5261E7E-0B6E-4771-9F9C-12B3C156604C}">
      <dgm:prSet phldrT="[Text]" custT="1"/>
      <dgm:spPr/>
      <dgm:t>
        <a:bodyPr/>
        <a:lstStyle/>
        <a:p>
          <a:r>
            <a:rPr lang="en-US" sz="1800"/>
            <a:t>Separate Objects from Background</a:t>
          </a:r>
        </a:p>
      </dgm:t>
    </dgm:pt>
    <dgm:pt modelId="{F7ABF756-9341-43B5-93DE-6F84BFF7C5E4}" type="parTrans" cxnId="{D4B30AE2-69AA-406F-A60D-760A307FB304}">
      <dgm:prSet/>
      <dgm:spPr/>
      <dgm:t>
        <a:bodyPr/>
        <a:lstStyle/>
        <a:p>
          <a:endParaRPr lang="en-US" sz="2000"/>
        </a:p>
      </dgm:t>
    </dgm:pt>
    <dgm:pt modelId="{8C11E9A3-0BE6-4EA6-B8B4-DAA4CE9474D0}" type="sibTrans" cxnId="{D4B30AE2-69AA-406F-A60D-760A307FB304}">
      <dgm:prSet/>
      <dgm:spPr/>
      <dgm:t>
        <a:bodyPr/>
        <a:lstStyle/>
        <a:p>
          <a:endParaRPr lang="en-US" sz="2000"/>
        </a:p>
      </dgm:t>
    </dgm:pt>
    <dgm:pt modelId="{58FF0DB3-A0C5-4A0F-BE96-3CEF5ED012F4}">
      <dgm:prSet phldrT="[Text]" custT="1"/>
      <dgm:spPr/>
      <dgm:t>
        <a:bodyPr/>
        <a:lstStyle/>
        <a:p>
          <a:r>
            <a:rPr lang="en-US" sz="1800"/>
            <a:t>Creation of Binary or Mask Image</a:t>
          </a:r>
        </a:p>
      </dgm:t>
    </dgm:pt>
    <dgm:pt modelId="{7FFD3BA5-3B1A-4DC0-BDA1-04D5DABC7B5D}" type="parTrans" cxnId="{AF80A1A7-9931-418F-AF41-7AF7214D845D}">
      <dgm:prSet/>
      <dgm:spPr/>
      <dgm:t>
        <a:bodyPr/>
        <a:lstStyle/>
        <a:p>
          <a:endParaRPr lang="en-US" sz="2000"/>
        </a:p>
      </dgm:t>
    </dgm:pt>
    <dgm:pt modelId="{F3D6D577-1B89-45E7-8863-48E43010A2B9}" type="sibTrans" cxnId="{AF80A1A7-9931-418F-AF41-7AF7214D845D}">
      <dgm:prSet/>
      <dgm:spPr/>
      <dgm:t>
        <a:bodyPr/>
        <a:lstStyle/>
        <a:p>
          <a:endParaRPr lang="en-US" sz="2000"/>
        </a:p>
      </dgm:t>
    </dgm:pt>
    <dgm:pt modelId="{C241C23F-F4CC-4FB8-8AE2-D3C75C599E17}">
      <dgm:prSet phldrT="[Text]" custT="1"/>
      <dgm:spPr/>
      <dgm:t>
        <a:bodyPr/>
        <a:lstStyle/>
        <a:p>
          <a:r>
            <a:rPr lang="en-US" sz="2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Analysis</a:t>
          </a:r>
        </a:p>
      </dgm:t>
    </dgm:pt>
    <dgm:pt modelId="{31BDE042-FA1E-47F0-8228-513ACE924A6D}" type="parTrans" cxnId="{B4612A4F-98C7-4403-8E2E-023AF90A2258}">
      <dgm:prSet/>
      <dgm:spPr/>
      <dgm:t>
        <a:bodyPr/>
        <a:lstStyle/>
        <a:p>
          <a:endParaRPr lang="en-US" sz="2000"/>
        </a:p>
      </dgm:t>
    </dgm:pt>
    <dgm:pt modelId="{501EA05F-D9B2-4161-A50D-DE16500A296C}" type="sibTrans" cxnId="{B4612A4F-98C7-4403-8E2E-023AF90A2258}">
      <dgm:prSet/>
      <dgm:spPr/>
      <dgm:t>
        <a:bodyPr/>
        <a:lstStyle/>
        <a:p>
          <a:endParaRPr lang="en-US" sz="2000"/>
        </a:p>
      </dgm:t>
    </dgm:pt>
    <dgm:pt modelId="{5E6F81A5-4A9C-40F1-A695-75AB74E725AF}">
      <dgm:prSet phldrT="[Text]" custT="1"/>
      <dgm:spPr/>
      <dgm:t>
        <a:bodyPr/>
        <a:lstStyle/>
        <a:p>
          <a:r>
            <a:rPr lang="en-US" sz="1800"/>
            <a:t>Counting &amp; Quantification</a:t>
          </a:r>
        </a:p>
      </dgm:t>
    </dgm:pt>
    <dgm:pt modelId="{D08EB401-A0F7-4008-96DB-CD527C5D65C9}" type="parTrans" cxnId="{ABC19DCC-1C04-404E-8B7A-DC2EB213A1ED}">
      <dgm:prSet/>
      <dgm:spPr/>
      <dgm:t>
        <a:bodyPr/>
        <a:lstStyle/>
        <a:p>
          <a:endParaRPr lang="en-US" sz="2000"/>
        </a:p>
      </dgm:t>
    </dgm:pt>
    <dgm:pt modelId="{57A3F739-6E5C-4F10-B17D-12510E3079D1}" type="sibTrans" cxnId="{ABC19DCC-1C04-404E-8B7A-DC2EB213A1ED}">
      <dgm:prSet/>
      <dgm:spPr/>
      <dgm:t>
        <a:bodyPr/>
        <a:lstStyle/>
        <a:p>
          <a:endParaRPr lang="en-US" sz="2000"/>
        </a:p>
      </dgm:t>
    </dgm:pt>
    <dgm:pt modelId="{67278B9C-DEAC-42AD-A45A-416D4DC20634}">
      <dgm:prSet phldrT="[Text]" custT="1"/>
      <dgm:spPr/>
      <dgm:t>
        <a:bodyPr/>
        <a:lstStyle/>
        <a:p>
          <a:r>
            <a:rPr lang="en-US" sz="1800"/>
            <a:t>Fluorescence Analysis</a:t>
          </a:r>
        </a:p>
      </dgm:t>
    </dgm:pt>
    <dgm:pt modelId="{52EA245D-6E11-44B1-BE60-9B8B3F6CD04E}" type="parTrans" cxnId="{6559E214-4CC6-40DD-8D5F-78776C86C625}">
      <dgm:prSet/>
      <dgm:spPr/>
      <dgm:t>
        <a:bodyPr/>
        <a:lstStyle/>
        <a:p>
          <a:endParaRPr lang="en-US" sz="2000"/>
        </a:p>
      </dgm:t>
    </dgm:pt>
    <dgm:pt modelId="{F649F9DF-D8C5-4F75-83D2-C4CF565582B8}" type="sibTrans" cxnId="{6559E214-4CC6-40DD-8D5F-78776C86C625}">
      <dgm:prSet/>
      <dgm:spPr/>
      <dgm:t>
        <a:bodyPr/>
        <a:lstStyle/>
        <a:p>
          <a:endParaRPr lang="en-US" sz="2000"/>
        </a:p>
      </dgm:t>
    </dgm:pt>
    <dgm:pt modelId="{8B314606-FCE6-4557-8644-58700435E9BD}">
      <dgm:prSet phldrT="[Text]" custT="1"/>
      <dgm:spPr/>
      <dgm:t>
        <a:bodyPr/>
        <a:lstStyle/>
        <a:p>
          <a:r>
            <a:rPr lang="en-US" sz="1800"/>
            <a:t>Spatial Resolution</a:t>
          </a:r>
        </a:p>
      </dgm:t>
    </dgm:pt>
    <dgm:pt modelId="{BF850873-E43F-45EF-B478-9D2B2D1B85D5}" type="parTrans" cxnId="{DCC84E42-E337-48DD-85D7-192DA8A8736D}">
      <dgm:prSet/>
      <dgm:spPr/>
      <dgm:t>
        <a:bodyPr/>
        <a:lstStyle/>
        <a:p>
          <a:endParaRPr lang="en-US" sz="2000"/>
        </a:p>
      </dgm:t>
    </dgm:pt>
    <dgm:pt modelId="{72E9A0BA-916F-4F50-B6D8-9DD22E11A9A6}" type="sibTrans" cxnId="{DCC84E42-E337-48DD-85D7-192DA8A8736D}">
      <dgm:prSet/>
      <dgm:spPr/>
      <dgm:t>
        <a:bodyPr/>
        <a:lstStyle/>
        <a:p>
          <a:endParaRPr lang="en-US" sz="2000"/>
        </a:p>
      </dgm:t>
    </dgm:pt>
    <dgm:pt modelId="{6559954C-7A7F-4CDE-A220-329A83904D1B}">
      <dgm:prSet phldrT="[Text]" custT="1"/>
      <dgm:spPr/>
      <dgm:t>
        <a:bodyPr/>
        <a:lstStyle/>
        <a:p>
          <a:r>
            <a:rPr lang="en-US" sz="1800"/>
            <a:t>Frame Rate</a:t>
          </a:r>
        </a:p>
      </dgm:t>
    </dgm:pt>
    <dgm:pt modelId="{2BFCC419-3F09-4089-B073-12520B0A0BF9}" type="parTrans" cxnId="{ED204C14-F5B3-4D3C-85A5-F8A9E4B151B1}">
      <dgm:prSet/>
      <dgm:spPr/>
      <dgm:t>
        <a:bodyPr/>
        <a:lstStyle/>
        <a:p>
          <a:endParaRPr lang="en-US" sz="2000"/>
        </a:p>
      </dgm:t>
    </dgm:pt>
    <dgm:pt modelId="{B6913840-CBA3-4F1C-92E5-93100A0BE870}" type="sibTrans" cxnId="{ED204C14-F5B3-4D3C-85A5-F8A9E4B151B1}">
      <dgm:prSet/>
      <dgm:spPr/>
      <dgm:t>
        <a:bodyPr/>
        <a:lstStyle/>
        <a:p>
          <a:endParaRPr lang="en-US" sz="2000"/>
        </a:p>
      </dgm:t>
    </dgm:pt>
    <dgm:pt modelId="{2DD22347-5EA2-4CFC-9B86-737879233888}">
      <dgm:prSet phldrT="[Text]" custT="1"/>
      <dgm:spPr/>
      <dgm:t>
        <a:bodyPr/>
        <a:lstStyle/>
        <a:p>
          <a:r>
            <a:rPr lang="en-US" sz="1800"/>
            <a:t>Exposure Time</a:t>
          </a:r>
        </a:p>
      </dgm:t>
    </dgm:pt>
    <dgm:pt modelId="{C8082B72-951B-45E5-A488-E76BD4758C85}" type="parTrans" cxnId="{5156BCCA-E74D-4165-9DC5-5A57B15EBE9D}">
      <dgm:prSet/>
      <dgm:spPr/>
      <dgm:t>
        <a:bodyPr/>
        <a:lstStyle/>
        <a:p>
          <a:endParaRPr lang="en-US" sz="2000"/>
        </a:p>
      </dgm:t>
    </dgm:pt>
    <dgm:pt modelId="{52D1BE12-1486-4FA3-ACFB-A494CB80F35B}" type="sibTrans" cxnId="{5156BCCA-E74D-4165-9DC5-5A57B15EBE9D}">
      <dgm:prSet/>
      <dgm:spPr/>
      <dgm:t>
        <a:bodyPr/>
        <a:lstStyle/>
        <a:p>
          <a:endParaRPr lang="en-US" sz="2000"/>
        </a:p>
      </dgm:t>
    </dgm:pt>
    <dgm:pt modelId="{67B68E60-25F0-4094-A79D-6FA3BBBA1F14}">
      <dgm:prSet phldrT="[Text]" custT="1"/>
      <dgm:spPr/>
      <dgm:t>
        <a:bodyPr/>
        <a:lstStyle/>
        <a:p>
          <a:r>
            <a:rPr lang="en-US" sz="1800"/>
            <a:t>Fluorophores</a:t>
          </a:r>
        </a:p>
      </dgm:t>
    </dgm:pt>
    <dgm:pt modelId="{6BF3C4B9-945F-4604-AA72-83E709557008}" type="parTrans" cxnId="{64EF3029-D6CC-4499-8413-ADD0078B45FB}">
      <dgm:prSet/>
      <dgm:spPr/>
      <dgm:t>
        <a:bodyPr/>
        <a:lstStyle/>
        <a:p>
          <a:endParaRPr lang="en-US" sz="2000"/>
        </a:p>
      </dgm:t>
    </dgm:pt>
    <dgm:pt modelId="{EC595409-A118-41FE-B00A-2BC74A21AE2C}" type="sibTrans" cxnId="{64EF3029-D6CC-4499-8413-ADD0078B45FB}">
      <dgm:prSet/>
      <dgm:spPr/>
      <dgm:t>
        <a:bodyPr/>
        <a:lstStyle/>
        <a:p>
          <a:endParaRPr lang="en-US" sz="2000"/>
        </a:p>
      </dgm:t>
    </dgm:pt>
    <dgm:pt modelId="{DC21F074-5112-4AD5-8AFB-D592B9890A9D}">
      <dgm:prSet phldrT="[Text]" custT="1"/>
      <dgm:spPr/>
      <dgm:t>
        <a:bodyPr/>
        <a:lstStyle/>
        <a:p>
          <a:r>
            <a:rPr lang="en-US" sz="1800"/>
            <a:t>Imaging Modality</a:t>
          </a:r>
        </a:p>
      </dgm:t>
    </dgm:pt>
    <dgm:pt modelId="{E92902F5-2211-4211-9FB2-1D7E6D8C9196}" type="parTrans" cxnId="{1D5F9A96-667B-4BB6-84F2-4FC543070CF7}">
      <dgm:prSet/>
      <dgm:spPr/>
      <dgm:t>
        <a:bodyPr/>
        <a:lstStyle/>
        <a:p>
          <a:endParaRPr lang="en-US" sz="2000"/>
        </a:p>
      </dgm:t>
    </dgm:pt>
    <dgm:pt modelId="{6CAB734C-1586-412A-A221-2873D42F2E3D}" type="sibTrans" cxnId="{1D5F9A96-667B-4BB6-84F2-4FC543070CF7}">
      <dgm:prSet/>
      <dgm:spPr/>
      <dgm:t>
        <a:bodyPr/>
        <a:lstStyle/>
        <a:p>
          <a:endParaRPr lang="en-US" sz="2000"/>
        </a:p>
      </dgm:t>
    </dgm:pt>
    <dgm:pt modelId="{0C081A46-9200-45FC-97ED-7AD61438E07C}">
      <dgm:prSet phldrT="[Text]" custT="1"/>
      <dgm:spPr/>
      <dgm:t>
        <a:bodyPr/>
        <a:lstStyle/>
        <a:p>
          <a:r>
            <a:rPr lang="en-US" sz="1800"/>
            <a:t>Create Different Regions of Interest</a:t>
          </a:r>
        </a:p>
      </dgm:t>
    </dgm:pt>
    <dgm:pt modelId="{A5799661-A09A-4C9D-A026-9A9F03998A2A}" type="parTrans" cxnId="{9EFD3005-D657-4BB1-A204-7A7D16C1F482}">
      <dgm:prSet/>
      <dgm:spPr/>
      <dgm:t>
        <a:bodyPr/>
        <a:lstStyle/>
        <a:p>
          <a:endParaRPr lang="en-US" sz="2000"/>
        </a:p>
      </dgm:t>
    </dgm:pt>
    <dgm:pt modelId="{E591389C-2115-408E-8AA1-1EBFF9EAEC87}" type="sibTrans" cxnId="{9EFD3005-D657-4BB1-A204-7A7D16C1F482}">
      <dgm:prSet/>
      <dgm:spPr/>
      <dgm:t>
        <a:bodyPr/>
        <a:lstStyle/>
        <a:p>
          <a:endParaRPr lang="en-US" sz="2000"/>
        </a:p>
      </dgm:t>
    </dgm:pt>
    <dgm:pt modelId="{3BC3FF18-B0BA-48A7-8C45-C3E53881CEB3}">
      <dgm:prSet phldrT="[Text]" custT="1"/>
      <dgm:spPr/>
      <dgm:t>
        <a:bodyPr/>
        <a:lstStyle/>
        <a:p>
          <a:r>
            <a:rPr lang="en-US" sz="1800"/>
            <a:t>Track Over Time</a:t>
          </a:r>
        </a:p>
      </dgm:t>
    </dgm:pt>
    <dgm:pt modelId="{B3E204BD-153D-4651-976A-832F36B468DD}" type="parTrans" cxnId="{A5723B43-61B0-419C-AF69-9F1FE2D0E5B7}">
      <dgm:prSet/>
      <dgm:spPr/>
      <dgm:t>
        <a:bodyPr/>
        <a:lstStyle/>
        <a:p>
          <a:endParaRPr lang="en-US" sz="2000"/>
        </a:p>
      </dgm:t>
    </dgm:pt>
    <dgm:pt modelId="{50A4C37B-74EB-4B8B-BE13-3A3719A027D3}" type="sibTrans" cxnId="{A5723B43-61B0-419C-AF69-9F1FE2D0E5B7}">
      <dgm:prSet/>
      <dgm:spPr/>
      <dgm:t>
        <a:bodyPr/>
        <a:lstStyle/>
        <a:p>
          <a:endParaRPr lang="en-US" sz="2000"/>
        </a:p>
      </dgm:t>
    </dgm:pt>
    <dgm:pt modelId="{FBB3220A-C0CC-49A0-B351-0085A2C02983}" type="pres">
      <dgm:prSet presAssocID="{EF81EB4E-C4F5-4444-968E-79F866DAFC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FBBEEE-49FD-40BC-B2E0-02027E466BE2}" type="pres">
      <dgm:prSet presAssocID="{1C1B5426-67D7-49E5-97C1-8D0CD82E4C55}" presName="root" presStyleCnt="0"/>
      <dgm:spPr/>
    </dgm:pt>
    <dgm:pt modelId="{A85F544C-259A-423B-B6D4-20CE1E9A11F2}" type="pres">
      <dgm:prSet presAssocID="{1C1B5426-67D7-49E5-97C1-8D0CD82E4C55}" presName="rootComposite" presStyleCnt="0"/>
      <dgm:spPr/>
    </dgm:pt>
    <dgm:pt modelId="{54514BEF-57A1-42C4-A532-5510ADE0AD4B}" type="pres">
      <dgm:prSet presAssocID="{1C1B5426-67D7-49E5-97C1-8D0CD82E4C55}" presName="rootText" presStyleLbl="node1" presStyleIdx="0" presStyleCnt="4" custScaleX="156857" custScaleY="147145"/>
      <dgm:spPr/>
    </dgm:pt>
    <dgm:pt modelId="{ACCF7830-0E27-4A80-999A-7386D640D696}" type="pres">
      <dgm:prSet presAssocID="{1C1B5426-67D7-49E5-97C1-8D0CD82E4C55}" presName="rootConnector" presStyleLbl="node1" presStyleIdx="0" presStyleCnt="4"/>
      <dgm:spPr/>
    </dgm:pt>
    <dgm:pt modelId="{AF57670A-52B8-4C99-996E-80F4EA7BCA5E}" type="pres">
      <dgm:prSet presAssocID="{1C1B5426-67D7-49E5-97C1-8D0CD82E4C55}" presName="childShape" presStyleCnt="0"/>
      <dgm:spPr/>
    </dgm:pt>
    <dgm:pt modelId="{3DEB07A0-4CB2-4B34-93ED-72FD285309FA}" type="pres">
      <dgm:prSet presAssocID="{BF850873-E43F-45EF-B478-9D2B2D1B85D5}" presName="Name13" presStyleLbl="parChTrans1D2" presStyleIdx="0" presStyleCnt="13"/>
      <dgm:spPr/>
    </dgm:pt>
    <dgm:pt modelId="{D86FC08C-69E4-4A86-BEB9-9BE8ED192B58}" type="pres">
      <dgm:prSet presAssocID="{8B314606-FCE6-4557-8644-58700435E9BD}" presName="childText" presStyleLbl="bgAcc1" presStyleIdx="0" presStyleCnt="13" custScaleX="163064">
        <dgm:presLayoutVars>
          <dgm:bulletEnabled val="1"/>
        </dgm:presLayoutVars>
      </dgm:prSet>
      <dgm:spPr/>
    </dgm:pt>
    <dgm:pt modelId="{59AFA703-0CEE-4077-88EB-E36D84D73BD0}" type="pres">
      <dgm:prSet presAssocID="{2BFCC419-3F09-4089-B073-12520B0A0BF9}" presName="Name13" presStyleLbl="parChTrans1D2" presStyleIdx="1" presStyleCnt="13"/>
      <dgm:spPr/>
    </dgm:pt>
    <dgm:pt modelId="{21BFB5B9-5818-4278-8099-32F7AAF72D4D}" type="pres">
      <dgm:prSet presAssocID="{6559954C-7A7F-4CDE-A220-329A83904D1B}" presName="childText" presStyleLbl="bgAcc1" presStyleIdx="1" presStyleCnt="13" custScaleX="163064">
        <dgm:presLayoutVars>
          <dgm:bulletEnabled val="1"/>
        </dgm:presLayoutVars>
      </dgm:prSet>
      <dgm:spPr/>
    </dgm:pt>
    <dgm:pt modelId="{5EB9EF26-2784-48CD-8AB1-A492B8A64A9B}" type="pres">
      <dgm:prSet presAssocID="{C8082B72-951B-45E5-A488-E76BD4758C85}" presName="Name13" presStyleLbl="parChTrans1D2" presStyleIdx="2" presStyleCnt="13"/>
      <dgm:spPr/>
    </dgm:pt>
    <dgm:pt modelId="{E4C0A005-BD8B-4C8A-B1B1-12FB5BBA482F}" type="pres">
      <dgm:prSet presAssocID="{2DD22347-5EA2-4CFC-9B86-737879233888}" presName="childText" presStyleLbl="bgAcc1" presStyleIdx="2" presStyleCnt="13" custScaleX="163064">
        <dgm:presLayoutVars>
          <dgm:bulletEnabled val="1"/>
        </dgm:presLayoutVars>
      </dgm:prSet>
      <dgm:spPr/>
    </dgm:pt>
    <dgm:pt modelId="{9B6D8179-FD87-4F2D-A851-41A4A7CD4B3D}" type="pres">
      <dgm:prSet presAssocID="{6BF3C4B9-945F-4604-AA72-83E709557008}" presName="Name13" presStyleLbl="parChTrans1D2" presStyleIdx="3" presStyleCnt="13"/>
      <dgm:spPr/>
    </dgm:pt>
    <dgm:pt modelId="{09892772-5118-4DC3-9BAF-8440AE900F31}" type="pres">
      <dgm:prSet presAssocID="{67B68E60-25F0-4094-A79D-6FA3BBBA1F14}" presName="childText" presStyleLbl="bgAcc1" presStyleIdx="3" presStyleCnt="13" custScaleX="163064">
        <dgm:presLayoutVars>
          <dgm:bulletEnabled val="1"/>
        </dgm:presLayoutVars>
      </dgm:prSet>
      <dgm:spPr/>
    </dgm:pt>
    <dgm:pt modelId="{B0DC0D86-E55A-4398-90A5-D6BD096111F0}" type="pres">
      <dgm:prSet presAssocID="{E92902F5-2211-4211-9FB2-1D7E6D8C9196}" presName="Name13" presStyleLbl="parChTrans1D2" presStyleIdx="4" presStyleCnt="13"/>
      <dgm:spPr/>
    </dgm:pt>
    <dgm:pt modelId="{B907BEED-F2E4-4C1B-A8AF-12F285FA0FB8}" type="pres">
      <dgm:prSet presAssocID="{DC21F074-5112-4AD5-8AFB-D592B9890A9D}" presName="childText" presStyleLbl="bgAcc1" presStyleIdx="4" presStyleCnt="13" custScaleX="163064">
        <dgm:presLayoutVars>
          <dgm:bulletEnabled val="1"/>
        </dgm:presLayoutVars>
      </dgm:prSet>
      <dgm:spPr/>
    </dgm:pt>
    <dgm:pt modelId="{3D88EFF2-68A2-40F5-8253-86E9903ADF9B}" type="pres">
      <dgm:prSet presAssocID="{B60CAA83-F68D-448C-8D1F-FAD4700D50FE}" presName="root" presStyleCnt="0"/>
      <dgm:spPr/>
    </dgm:pt>
    <dgm:pt modelId="{5551E3C9-8489-4ADB-A3C1-C7A718B8A846}" type="pres">
      <dgm:prSet presAssocID="{B60CAA83-F68D-448C-8D1F-FAD4700D50FE}" presName="rootComposite" presStyleCnt="0"/>
      <dgm:spPr/>
    </dgm:pt>
    <dgm:pt modelId="{671933DD-B762-4DAB-AC9F-5D9E4700286A}" type="pres">
      <dgm:prSet presAssocID="{B60CAA83-F68D-448C-8D1F-FAD4700D50FE}" presName="rootText" presStyleLbl="node1" presStyleIdx="1" presStyleCnt="4" custScaleX="156857" custScaleY="147145" custLinFactNeighborX="-5043"/>
      <dgm:spPr/>
    </dgm:pt>
    <dgm:pt modelId="{344F7787-7996-466D-B3D9-80247649A045}" type="pres">
      <dgm:prSet presAssocID="{B60CAA83-F68D-448C-8D1F-FAD4700D50FE}" presName="rootConnector" presStyleLbl="node1" presStyleIdx="1" presStyleCnt="4"/>
      <dgm:spPr/>
    </dgm:pt>
    <dgm:pt modelId="{A30BC04E-5F49-4804-9830-DFCAC700C7C5}" type="pres">
      <dgm:prSet presAssocID="{B60CAA83-F68D-448C-8D1F-FAD4700D50FE}" presName="childShape" presStyleCnt="0"/>
      <dgm:spPr/>
    </dgm:pt>
    <dgm:pt modelId="{DDB4BAA4-59CB-46DB-8237-18E1B1FBFE82}" type="pres">
      <dgm:prSet presAssocID="{853305AD-C5D3-4D0B-8EB9-48936BE20C7A}" presName="Name13" presStyleLbl="parChTrans1D2" presStyleIdx="5" presStyleCnt="13"/>
      <dgm:spPr/>
    </dgm:pt>
    <dgm:pt modelId="{6E6967F6-30F6-407B-90B1-3A805DDDA785}" type="pres">
      <dgm:prSet presAssocID="{8415BF56-CBFA-4F45-BF2F-215B257C834B}" presName="childText" presStyleLbl="bgAcc1" presStyleIdx="5" presStyleCnt="13" custScaleX="163064" custLinFactNeighborX="-6305">
        <dgm:presLayoutVars>
          <dgm:bulletEnabled val="1"/>
        </dgm:presLayoutVars>
      </dgm:prSet>
      <dgm:spPr/>
    </dgm:pt>
    <dgm:pt modelId="{3A4B8FF2-AADD-4D27-9B90-D3AD680A73B8}" type="pres">
      <dgm:prSet presAssocID="{E6E43C42-D459-445C-90A4-51B587C0B406}" presName="Name13" presStyleLbl="parChTrans1D2" presStyleIdx="6" presStyleCnt="13"/>
      <dgm:spPr/>
    </dgm:pt>
    <dgm:pt modelId="{DE04C9EB-F112-4749-ABD0-4F60748CBCDF}" type="pres">
      <dgm:prSet presAssocID="{FDD9A70F-42A0-4D49-8D45-3392640E8D9B}" presName="childText" presStyleLbl="bgAcc1" presStyleIdx="6" presStyleCnt="13" custScaleX="163064" custLinFactNeighborX="-6305">
        <dgm:presLayoutVars>
          <dgm:bulletEnabled val="1"/>
        </dgm:presLayoutVars>
      </dgm:prSet>
      <dgm:spPr/>
    </dgm:pt>
    <dgm:pt modelId="{C7330893-A70C-41B4-8688-AE8ECEA48207}" type="pres">
      <dgm:prSet presAssocID="{32D9B203-88BB-4913-8997-BD6A1E217032}" presName="root" presStyleCnt="0"/>
      <dgm:spPr/>
    </dgm:pt>
    <dgm:pt modelId="{6200FB93-2CB9-410E-8DEB-B2ECB385EF51}" type="pres">
      <dgm:prSet presAssocID="{32D9B203-88BB-4913-8997-BD6A1E217032}" presName="rootComposite" presStyleCnt="0"/>
      <dgm:spPr/>
    </dgm:pt>
    <dgm:pt modelId="{D60918F6-D74F-40C0-AB87-213C550EB9B1}" type="pres">
      <dgm:prSet presAssocID="{32D9B203-88BB-4913-8997-BD6A1E217032}" presName="rootText" presStyleLbl="node1" presStyleIdx="2" presStyleCnt="4" custScaleX="156857" custScaleY="147145"/>
      <dgm:spPr/>
    </dgm:pt>
    <dgm:pt modelId="{DA9AE82A-9F07-4E51-B190-86C08088A4DE}" type="pres">
      <dgm:prSet presAssocID="{32D9B203-88BB-4913-8997-BD6A1E217032}" presName="rootConnector" presStyleLbl="node1" presStyleIdx="2" presStyleCnt="4"/>
      <dgm:spPr/>
    </dgm:pt>
    <dgm:pt modelId="{1CF7BA55-9432-4CEA-8D2B-708BB52F9B42}" type="pres">
      <dgm:prSet presAssocID="{32D9B203-88BB-4913-8997-BD6A1E217032}" presName="childShape" presStyleCnt="0"/>
      <dgm:spPr/>
    </dgm:pt>
    <dgm:pt modelId="{6582EC80-4C22-4A85-98F6-57E5A80A9AC3}" type="pres">
      <dgm:prSet presAssocID="{F7ABF756-9341-43B5-93DE-6F84BFF7C5E4}" presName="Name13" presStyleLbl="parChTrans1D2" presStyleIdx="7" presStyleCnt="13"/>
      <dgm:spPr/>
    </dgm:pt>
    <dgm:pt modelId="{5853D191-70E2-43EA-8B14-3F7A3FE5E22C}" type="pres">
      <dgm:prSet presAssocID="{A5261E7E-0B6E-4771-9F9C-12B3C156604C}" presName="childText" presStyleLbl="bgAcc1" presStyleIdx="7" presStyleCnt="13" custScaleX="163064">
        <dgm:presLayoutVars>
          <dgm:bulletEnabled val="1"/>
        </dgm:presLayoutVars>
      </dgm:prSet>
      <dgm:spPr/>
    </dgm:pt>
    <dgm:pt modelId="{1931C79A-7683-4139-9494-62278DE0B17C}" type="pres">
      <dgm:prSet presAssocID="{7FFD3BA5-3B1A-4DC0-BDA1-04D5DABC7B5D}" presName="Name13" presStyleLbl="parChTrans1D2" presStyleIdx="8" presStyleCnt="13"/>
      <dgm:spPr/>
    </dgm:pt>
    <dgm:pt modelId="{116C136C-565B-4159-8A05-4195D38141A4}" type="pres">
      <dgm:prSet presAssocID="{58FF0DB3-A0C5-4A0F-BE96-3CEF5ED012F4}" presName="childText" presStyleLbl="bgAcc1" presStyleIdx="8" presStyleCnt="13" custScaleX="163064">
        <dgm:presLayoutVars>
          <dgm:bulletEnabled val="1"/>
        </dgm:presLayoutVars>
      </dgm:prSet>
      <dgm:spPr/>
    </dgm:pt>
    <dgm:pt modelId="{5506C3C1-03FE-4E88-80A7-59D35947B97A}" type="pres">
      <dgm:prSet presAssocID="{A5799661-A09A-4C9D-A026-9A9F03998A2A}" presName="Name13" presStyleLbl="parChTrans1D2" presStyleIdx="9" presStyleCnt="13"/>
      <dgm:spPr/>
    </dgm:pt>
    <dgm:pt modelId="{6568EC35-DFEB-4DD9-A98E-1020D375276F}" type="pres">
      <dgm:prSet presAssocID="{0C081A46-9200-45FC-97ED-7AD61438E07C}" presName="childText" presStyleLbl="bgAcc1" presStyleIdx="9" presStyleCnt="13" custScaleX="163062">
        <dgm:presLayoutVars>
          <dgm:bulletEnabled val="1"/>
        </dgm:presLayoutVars>
      </dgm:prSet>
      <dgm:spPr/>
    </dgm:pt>
    <dgm:pt modelId="{CFB86590-FB00-403F-9D90-7A2363A99970}" type="pres">
      <dgm:prSet presAssocID="{C241C23F-F4CC-4FB8-8AE2-D3C75C599E17}" presName="root" presStyleCnt="0"/>
      <dgm:spPr/>
    </dgm:pt>
    <dgm:pt modelId="{9DC91531-E42A-4716-91A1-616995A0A9B4}" type="pres">
      <dgm:prSet presAssocID="{C241C23F-F4CC-4FB8-8AE2-D3C75C599E17}" presName="rootComposite" presStyleCnt="0"/>
      <dgm:spPr/>
    </dgm:pt>
    <dgm:pt modelId="{554B0126-34D0-4CFF-BEA4-C2298A920103}" type="pres">
      <dgm:prSet presAssocID="{C241C23F-F4CC-4FB8-8AE2-D3C75C599E17}" presName="rootText" presStyleLbl="node1" presStyleIdx="3" presStyleCnt="4" custScaleX="156857" custScaleY="147145"/>
      <dgm:spPr/>
    </dgm:pt>
    <dgm:pt modelId="{B2EA3480-75C7-4DE3-8FDD-571F12637D63}" type="pres">
      <dgm:prSet presAssocID="{C241C23F-F4CC-4FB8-8AE2-D3C75C599E17}" presName="rootConnector" presStyleLbl="node1" presStyleIdx="3" presStyleCnt="4"/>
      <dgm:spPr/>
    </dgm:pt>
    <dgm:pt modelId="{CACDF6C0-9051-4980-9A35-C03486ECF9E6}" type="pres">
      <dgm:prSet presAssocID="{C241C23F-F4CC-4FB8-8AE2-D3C75C599E17}" presName="childShape" presStyleCnt="0"/>
      <dgm:spPr/>
    </dgm:pt>
    <dgm:pt modelId="{259FFC8A-267F-4AC8-9084-7FF5769989E5}" type="pres">
      <dgm:prSet presAssocID="{D08EB401-A0F7-4008-96DB-CD527C5D65C9}" presName="Name13" presStyleLbl="parChTrans1D2" presStyleIdx="10" presStyleCnt="13"/>
      <dgm:spPr/>
    </dgm:pt>
    <dgm:pt modelId="{4BAB3080-B9A1-4D62-873E-83B3818CBF23}" type="pres">
      <dgm:prSet presAssocID="{5E6F81A5-4A9C-40F1-A695-75AB74E725AF}" presName="childText" presStyleLbl="bgAcc1" presStyleIdx="10" presStyleCnt="13" custScaleX="163064">
        <dgm:presLayoutVars>
          <dgm:bulletEnabled val="1"/>
        </dgm:presLayoutVars>
      </dgm:prSet>
      <dgm:spPr/>
    </dgm:pt>
    <dgm:pt modelId="{B6E6DB1E-CBE0-4810-8D2C-75EF15E9A90B}" type="pres">
      <dgm:prSet presAssocID="{52EA245D-6E11-44B1-BE60-9B8B3F6CD04E}" presName="Name13" presStyleLbl="parChTrans1D2" presStyleIdx="11" presStyleCnt="13"/>
      <dgm:spPr/>
    </dgm:pt>
    <dgm:pt modelId="{9A059708-C803-432B-AE68-0A2175C47C83}" type="pres">
      <dgm:prSet presAssocID="{67278B9C-DEAC-42AD-A45A-416D4DC20634}" presName="childText" presStyleLbl="bgAcc1" presStyleIdx="11" presStyleCnt="13" custScaleX="163064">
        <dgm:presLayoutVars>
          <dgm:bulletEnabled val="1"/>
        </dgm:presLayoutVars>
      </dgm:prSet>
      <dgm:spPr/>
    </dgm:pt>
    <dgm:pt modelId="{56596F01-D1D8-4EFE-95F5-EA7349F154BE}" type="pres">
      <dgm:prSet presAssocID="{B3E204BD-153D-4651-976A-832F36B468DD}" presName="Name13" presStyleLbl="parChTrans1D2" presStyleIdx="12" presStyleCnt="13"/>
      <dgm:spPr/>
    </dgm:pt>
    <dgm:pt modelId="{0061D2A7-1CE9-4CCD-AB73-E5078259E2B7}" type="pres">
      <dgm:prSet presAssocID="{3BC3FF18-B0BA-48A7-8C45-C3E53881CEB3}" presName="childText" presStyleLbl="bgAcc1" presStyleIdx="12" presStyleCnt="13" custScaleX="163062">
        <dgm:presLayoutVars>
          <dgm:bulletEnabled val="1"/>
        </dgm:presLayoutVars>
      </dgm:prSet>
      <dgm:spPr/>
    </dgm:pt>
  </dgm:ptLst>
  <dgm:cxnLst>
    <dgm:cxn modelId="{9EFD3005-D657-4BB1-A204-7A7D16C1F482}" srcId="{32D9B203-88BB-4913-8997-BD6A1E217032}" destId="{0C081A46-9200-45FC-97ED-7AD61438E07C}" srcOrd="2" destOrd="0" parTransId="{A5799661-A09A-4C9D-A026-9A9F03998A2A}" sibTransId="{E591389C-2115-408E-8AA1-1EBFF9EAEC87}"/>
    <dgm:cxn modelId="{63FD5D06-0D61-4307-9848-BAD8F8D341C1}" type="presOf" srcId="{6559954C-7A7F-4CDE-A220-329A83904D1B}" destId="{21BFB5B9-5818-4278-8099-32F7AAF72D4D}" srcOrd="0" destOrd="0" presId="urn:microsoft.com/office/officeart/2005/8/layout/hierarchy3"/>
    <dgm:cxn modelId="{89F5BA0B-369C-47C4-AA9D-C2DA2C7B0F1E}" type="presOf" srcId="{F7ABF756-9341-43B5-93DE-6F84BFF7C5E4}" destId="{6582EC80-4C22-4A85-98F6-57E5A80A9AC3}" srcOrd="0" destOrd="0" presId="urn:microsoft.com/office/officeart/2005/8/layout/hierarchy3"/>
    <dgm:cxn modelId="{F2F9010F-BC0F-4821-B32E-C9C881D7DBF5}" type="presOf" srcId="{853305AD-C5D3-4D0B-8EB9-48936BE20C7A}" destId="{DDB4BAA4-59CB-46DB-8237-18E1B1FBFE82}" srcOrd="0" destOrd="0" presId="urn:microsoft.com/office/officeart/2005/8/layout/hierarchy3"/>
    <dgm:cxn modelId="{39A44410-7A06-4437-8838-D656490C670D}" type="presOf" srcId="{E6E43C42-D459-445C-90A4-51B587C0B406}" destId="{3A4B8FF2-AADD-4D27-9B90-D3AD680A73B8}" srcOrd="0" destOrd="0" presId="urn:microsoft.com/office/officeart/2005/8/layout/hierarchy3"/>
    <dgm:cxn modelId="{ED204C14-F5B3-4D3C-85A5-F8A9E4B151B1}" srcId="{1C1B5426-67D7-49E5-97C1-8D0CD82E4C55}" destId="{6559954C-7A7F-4CDE-A220-329A83904D1B}" srcOrd="1" destOrd="0" parTransId="{2BFCC419-3F09-4089-B073-12520B0A0BF9}" sibTransId="{B6913840-CBA3-4F1C-92E5-93100A0BE870}"/>
    <dgm:cxn modelId="{6559E214-4CC6-40DD-8D5F-78776C86C625}" srcId="{C241C23F-F4CC-4FB8-8AE2-D3C75C599E17}" destId="{67278B9C-DEAC-42AD-A45A-416D4DC20634}" srcOrd="1" destOrd="0" parTransId="{52EA245D-6E11-44B1-BE60-9B8B3F6CD04E}" sibTransId="{F649F9DF-D8C5-4F75-83D2-C4CF565582B8}"/>
    <dgm:cxn modelId="{7A7C631D-B6C2-47F4-A181-EA84DAFB5DB1}" type="presOf" srcId="{B60CAA83-F68D-448C-8D1F-FAD4700D50FE}" destId="{671933DD-B762-4DAB-AC9F-5D9E4700286A}" srcOrd="0" destOrd="0" presId="urn:microsoft.com/office/officeart/2005/8/layout/hierarchy3"/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E28A1B28-20F8-424A-A077-3F88C3E56E23}" type="presOf" srcId="{58FF0DB3-A0C5-4A0F-BE96-3CEF5ED012F4}" destId="{116C136C-565B-4159-8A05-4195D38141A4}" srcOrd="0" destOrd="0" presId="urn:microsoft.com/office/officeart/2005/8/layout/hierarchy3"/>
    <dgm:cxn modelId="{64EF3029-D6CC-4499-8413-ADD0078B45FB}" srcId="{1C1B5426-67D7-49E5-97C1-8D0CD82E4C55}" destId="{67B68E60-25F0-4094-A79D-6FA3BBBA1F14}" srcOrd="3" destOrd="0" parTransId="{6BF3C4B9-945F-4604-AA72-83E709557008}" sibTransId="{EC595409-A118-41FE-B00A-2BC74A21AE2C}"/>
    <dgm:cxn modelId="{C1DCB82C-1746-41E8-A368-0543C7EF9254}" type="presOf" srcId="{C8082B72-951B-45E5-A488-E76BD4758C85}" destId="{5EB9EF26-2784-48CD-8AB1-A492B8A64A9B}" srcOrd="0" destOrd="0" presId="urn:microsoft.com/office/officeart/2005/8/layout/hierarchy3"/>
    <dgm:cxn modelId="{D2EEF05D-9F0D-4146-B479-B6AEC65E40E4}" type="presOf" srcId="{D08EB401-A0F7-4008-96DB-CD527C5D65C9}" destId="{259FFC8A-267F-4AC8-9084-7FF5769989E5}" srcOrd="0" destOrd="0" presId="urn:microsoft.com/office/officeart/2005/8/layout/hierarchy3"/>
    <dgm:cxn modelId="{DCC84E42-E337-48DD-85D7-192DA8A8736D}" srcId="{1C1B5426-67D7-49E5-97C1-8D0CD82E4C55}" destId="{8B314606-FCE6-4557-8644-58700435E9BD}" srcOrd="0" destOrd="0" parTransId="{BF850873-E43F-45EF-B478-9D2B2D1B85D5}" sibTransId="{72E9A0BA-916F-4F50-B6D8-9DD22E11A9A6}"/>
    <dgm:cxn modelId="{8EE31B63-80B3-4E72-9FCB-43DE54B6522F}" type="presOf" srcId="{8415BF56-CBFA-4F45-BF2F-215B257C834B}" destId="{6E6967F6-30F6-407B-90B1-3A805DDDA785}" srcOrd="0" destOrd="0" presId="urn:microsoft.com/office/officeart/2005/8/layout/hierarchy3"/>
    <dgm:cxn modelId="{A5723B43-61B0-419C-AF69-9F1FE2D0E5B7}" srcId="{C241C23F-F4CC-4FB8-8AE2-D3C75C599E17}" destId="{3BC3FF18-B0BA-48A7-8C45-C3E53881CEB3}" srcOrd="2" destOrd="0" parTransId="{B3E204BD-153D-4651-976A-832F36B468DD}" sibTransId="{50A4C37B-74EB-4B8B-BE13-3A3719A027D3}"/>
    <dgm:cxn modelId="{AAC92467-C193-4C56-B643-3BB64F948965}" type="presOf" srcId="{C241C23F-F4CC-4FB8-8AE2-D3C75C599E17}" destId="{B2EA3480-75C7-4DE3-8FDD-571F12637D63}" srcOrd="1" destOrd="0" presId="urn:microsoft.com/office/officeart/2005/8/layout/hierarchy3"/>
    <dgm:cxn modelId="{B4612A4F-98C7-4403-8E2E-023AF90A2258}" srcId="{EF81EB4E-C4F5-4444-968E-79F866DAFC62}" destId="{C241C23F-F4CC-4FB8-8AE2-D3C75C599E17}" srcOrd="3" destOrd="0" parTransId="{31BDE042-FA1E-47F0-8228-513ACE924A6D}" sibTransId="{501EA05F-D9B2-4161-A50D-DE16500A296C}"/>
    <dgm:cxn modelId="{17CF884F-B2D6-4C78-8A6D-7DE50DEBCC0B}" srcId="{B60CAA83-F68D-448C-8D1F-FAD4700D50FE}" destId="{8415BF56-CBFA-4F45-BF2F-215B257C834B}" srcOrd="0" destOrd="0" parTransId="{853305AD-C5D3-4D0B-8EB9-48936BE20C7A}" sibTransId="{9D992E73-4A36-412D-8468-6B0B717936E2}"/>
    <dgm:cxn modelId="{7E7E8750-6E13-4F85-8F6A-2E12F4DD49BE}" type="presOf" srcId="{5E6F81A5-4A9C-40F1-A695-75AB74E725AF}" destId="{4BAB3080-B9A1-4D62-873E-83B3818CBF23}" srcOrd="0" destOrd="0" presId="urn:microsoft.com/office/officeart/2005/8/layout/hierarchy3"/>
    <dgm:cxn modelId="{80C50652-7AD4-49A1-A20F-E74AE8567F12}" type="presOf" srcId="{B60CAA83-F68D-448C-8D1F-FAD4700D50FE}" destId="{344F7787-7996-466D-B3D9-80247649A045}" srcOrd="1" destOrd="0" presId="urn:microsoft.com/office/officeart/2005/8/layout/hierarchy3"/>
    <dgm:cxn modelId="{E8E42E57-702D-478F-86F6-72001193BDBE}" type="presOf" srcId="{A5799661-A09A-4C9D-A026-9A9F03998A2A}" destId="{5506C3C1-03FE-4E88-80A7-59D35947B97A}" srcOrd="0" destOrd="0" presId="urn:microsoft.com/office/officeart/2005/8/layout/hierarchy3"/>
    <dgm:cxn modelId="{5E764477-618A-4C3A-81E9-BE6C9CC6FEA7}" type="presOf" srcId="{C241C23F-F4CC-4FB8-8AE2-D3C75C599E17}" destId="{554B0126-34D0-4CFF-BEA4-C2298A920103}" srcOrd="0" destOrd="0" presId="urn:microsoft.com/office/officeart/2005/8/layout/hierarchy3"/>
    <dgm:cxn modelId="{8A94CD7D-0815-4279-8C8B-7E3CDF1BF67D}" type="presOf" srcId="{1C1B5426-67D7-49E5-97C1-8D0CD82E4C55}" destId="{54514BEF-57A1-42C4-A532-5510ADE0AD4B}" srcOrd="0" destOrd="0" presId="urn:microsoft.com/office/officeart/2005/8/layout/hierarchy3"/>
    <dgm:cxn modelId="{0391E683-C1B5-405F-8FE4-3796F76BAED9}" type="presOf" srcId="{B3E204BD-153D-4651-976A-832F36B468DD}" destId="{56596F01-D1D8-4EFE-95F5-EA7349F154BE}" srcOrd="0" destOrd="0" presId="urn:microsoft.com/office/officeart/2005/8/layout/hierarchy3"/>
    <dgm:cxn modelId="{90CD6B85-1598-4A76-813F-D3F50F4BA9EE}" type="presOf" srcId="{E92902F5-2211-4211-9FB2-1D7E6D8C9196}" destId="{B0DC0D86-E55A-4398-90A5-D6BD096111F0}" srcOrd="0" destOrd="0" presId="urn:microsoft.com/office/officeart/2005/8/layout/hierarchy3"/>
    <dgm:cxn modelId="{1229E286-B4F4-4C00-B4F5-330AA0628CFA}" type="presOf" srcId="{32D9B203-88BB-4913-8997-BD6A1E217032}" destId="{DA9AE82A-9F07-4E51-B190-86C08088A4DE}" srcOrd="1" destOrd="0" presId="urn:microsoft.com/office/officeart/2005/8/layout/hierarchy3"/>
    <dgm:cxn modelId="{7B8C7589-84ED-4744-AFAC-61A765B73F07}" type="presOf" srcId="{1C1B5426-67D7-49E5-97C1-8D0CD82E4C55}" destId="{ACCF7830-0E27-4A80-999A-7386D640D696}" srcOrd="1" destOrd="0" presId="urn:microsoft.com/office/officeart/2005/8/layout/hierarchy3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0A684594-3D4C-4856-87F7-DECE470075FA}" type="presOf" srcId="{52EA245D-6E11-44B1-BE60-9B8B3F6CD04E}" destId="{B6E6DB1E-CBE0-4810-8D2C-75EF15E9A90B}" srcOrd="0" destOrd="0" presId="urn:microsoft.com/office/officeart/2005/8/layout/hierarchy3"/>
    <dgm:cxn modelId="{1D5F9A96-667B-4BB6-84F2-4FC543070CF7}" srcId="{1C1B5426-67D7-49E5-97C1-8D0CD82E4C55}" destId="{DC21F074-5112-4AD5-8AFB-D592B9890A9D}" srcOrd="4" destOrd="0" parTransId="{E92902F5-2211-4211-9FB2-1D7E6D8C9196}" sibTransId="{6CAB734C-1586-412A-A221-2873D42F2E3D}"/>
    <dgm:cxn modelId="{8F3EF89C-0B89-4A59-B047-E5E70250D0EB}" srcId="{B60CAA83-F68D-448C-8D1F-FAD4700D50FE}" destId="{FDD9A70F-42A0-4D49-8D45-3392640E8D9B}" srcOrd="1" destOrd="0" parTransId="{E6E43C42-D459-445C-90A4-51B587C0B406}" sibTransId="{08A2419F-6ABA-45D7-B247-44B1DB4AE7B3}"/>
    <dgm:cxn modelId="{FA7406A5-DD9A-4FD8-8187-DA64A8C9323B}" type="presOf" srcId="{2BFCC419-3F09-4089-B073-12520B0A0BF9}" destId="{59AFA703-0CEE-4077-88EB-E36D84D73BD0}" srcOrd="0" destOrd="0" presId="urn:microsoft.com/office/officeart/2005/8/layout/hierarchy3"/>
    <dgm:cxn modelId="{275329A7-3272-41D0-8036-B402DB513382}" type="presOf" srcId="{DC21F074-5112-4AD5-8AFB-D592B9890A9D}" destId="{B907BEED-F2E4-4C1B-A8AF-12F285FA0FB8}" srcOrd="0" destOrd="0" presId="urn:microsoft.com/office/officeart/2005/8/layout/hierarchy3"/>
    <dgm:cxn modelId="{AF80A1A7-9931-418F-AF41-7AF7214D845D}" srcId="{32D9B203-88BB-4913-8997-BD6A1E217032}" destId="{58FF0DB3-A0C5-4A0F-BE96-3CEF5ED012F4}" srcOrd="1" destOrd="0" parTransId="{7FFD3BA5-3B1A-4DC0-BDA1-04D5DABC7B5D}" sibTransId="{F3D6D577-1B89-45E7-8863-48E43010A2B9}"/>
    <dgm:cxn modelId="{14DCC5A9-6E6A-4F49-B6AB-4D469B8F1CFF}" type="presOf" srcId="{3BC3FF18-B0BA-48A7-8C45-C3E53881CEB3}" destId="{0061D2A7-1CE9-4CCD-AB73-E5078259E2B7}" srcOrd="0" destOrd="0" presId="urn:microsoft.com/office/officeart/2005/8/layout/hierarchy3"/>
    <dgm:cxn modelId="{4238DBAB-6FC8-4E1E-8135-CD19A60B731C}" type="presOf" srcId="{0C081A46-9200-45FC-97ED-7AD61438E07C}" destId="{6568EC35-DFEB-4DD9-A98E-1020D375276F}" srcOrd="0" destOrd="0" presId="urn:microsoft.com/office/officeart/2005/8/layout/hierarchy3"/>
    <dgm:cxn modelId="{96BF3DAE-D552-4862-B530-0EE9E37D81C5}" type="presOf" srcId="{2DD22347-5EA2-4CFC-9B86-737879233888}" destId="{E4C0A005-BD8B-4C8A-B1B1-12FB5BBA482F}" srcOrd="0" destOrd="0" presId="urn:microsoft.com/office/officeart/2005/8/layout/hierarchy3"/>
    <dgm:cxn modelId="{727B64AE-6EE5-4C0E-95E3-E5483DA41D50}" type="presOf" srcId="{BF850873-E43F-45EF-B478-9D2B2D1B85D5}" destId="{3DEB07A0-4CB2-4B34-93ED-72FD285309FA}" srcOrd="0" destOrd="0" presId="urn:microsoft.com/office/officeart/2005/8/layout/hierarchy3"/>
    <dgm:cxn modelId="{5F0795B5-66A9-4DED-83EF-7D40FF44AE13}" type="presOf" srcId="{32D9B203-88BB-4913-8997-BD6A1E217032}" destId="{D60918F6-D74F-40C0-AB87-213C550EB9B1}" srcOrd="0" destOrd="0" presId="urn:microsoft.com/office/officeart/2005/8/layout/hierarchy3"/>
    <dgm:cxn modelId="{5E0BC9BF-F01F-4CF1-A121-28FD3E7A4781}" type="presOf" srcId="{EF81EB4E-C4F5-4444-968E-79F866DAFC62}" destId="{FBB3220A-C0CC-49A0-B351-0085A2C02983}" srcOrd="0" destOrd="0" presId="urn:microsoft.com/office/officeart/2005/8/layout/hierarchy3"/>
    <dgm:cxn modelId="{5156BCCA-E74D-4165-9DC5-5A57B15EBE9D}" srcId="{1C1B5426-67D7-49E5-97C1-8D0CD82E4C55}" destId="{2DD22347-5EA2-4CFC-9B86-737879233888}" srcOrd="2" destOrd="0" parTransId="{C8082B72-951B-45E5-A488-E76BD4758C85}" sibTransId="{52D1BE12-1486-4FA3-ACFB-A494CB80F35B}"/>
    <dgm:cxn modelId="{ABC19DCC-1C04-404E-8B7A-DC2EB213A1ED}" srcId="{C241C23F-F4CC-4FB8-8AE2-D3C75C599E17}" destId="{5E6F81A5-4A9C-40F1-A695-75AB74E725AF}" srcOrd="0" destOrd="0" parTransId="{D08EB401-A0F7-4008-96DB-CD527C5D65C9}" sibTransId="{57A3F739-6E5C-4F10-B17D-12510E3079D1}"/>
    <dgm:cxn modelId="{3C99B7CF-D6F3-4F6E-AFC9-740275BD4FA0}" type="presOf" srcId="{FDD9A70F-42A0-4D49-8D45-3392640E8D9B}" destId="{DE04C9EB-F112-4749-ABD0-4F60748CBCDF}" srcOrd="0" destOrd="0" presId="urn:microsoft.com/office/officeart/2005/8/layout/hierarchy3"/>
    <dgm:cxn modelId="{EA8011D9-F37E-499A-BBF8-48BACAACF511}" type="presOf" srcId="{6BF3C4B9-945F-4604-AA72-83E709557008}" destId="{9B6D8179-FD87-4F2D-A851-41A4A7CD4B3D}" srcOrd="0" destOrd="0" presId="urn:microsoft.com/office/officeart/2005/8/layout/hierarchy3"/>
    <dgm:cxn modelId="{8B0295DA-D996-42F3-B132-7315837A20C0}" type="presOf" srcId="{67278B9C-DEAC-42AD-A45A-416D4DC20634}" destId="{9A059708-C803-432B-AE68-0A2175C47C83}" srcOrd="0" destOrd="0" presId="urn:microsoft.com/office/officeart/2005/8/layout/hierarchy3"/>
    <dgm:cxn modelId="{D4B30AE2-69AA-406F-A60D-760A307FB304}" srcId="{32D9B203-88BB-4913-8997-BD6A1E217032}" destId="{A5261E7E-0B6E-4771-9F9C-12B3C156604C}" srcOrd="0" destOrd="0" parTransId="{F7ABF756-9341-43B5-93DE-6F84BFF7C5E4}" sibTransId="{8C11E9A3-0BE6-4EA6-B8B4-DAA4CE9474D0}"/>
    <dgm:cxn modelId="{1A0EB2E2-3023-42DD-A1FB-32DDC4666014}" type="presOf" srcId="{A5261E7E-0B6E-4771-9F9C-12B3C156604C}" destId="{5853D191-70E2-43EA-8B14-3F7A3FE5E22C}" srcOrd="0" destOrd="0" presId="urn:microsoft.com/office/officeart/2005/8/layout/hierarchy3"/>
    <dgm:cxn modelId="{8DE7B8E9-049D-403F-B114-251CDCB98AA3}" type="presOf" srcId="{8B314606-FCE6-4557-8644-58700435E9BD}" destId="{D86FC08C-69E4-4A86-BEB9-9BE8ED192B58}" srcOrd="0" destOrd="0" presId="urn:microsoft.com/office/officeart/2005/8/layout/hierarchy3"/>
    <dgm:cxn modelId="{FA5ADCEA-D79A-4262-8AF0-62D4446CDF74}" type="presOf" srcId="{67B68E60-25F0-4094-A79D-6FA3BBBA1F14}" destId="{09892772-5118-4DC3-9BAF-8440AE900F31}" srcOrd="0" destOrd="0" presId="urn:microsoft.com/office/officeart/2005/8/layout/hierarchy3"/>
    <dgm:cxn modelId="{4CC5C3EF-2E7B-4E67-BCF6-D07C46889AE8}" type="presOf" srcId="{7FFD3BA5-3B1A-4DC0-BDA1-04D5DABC7B5D}" destId="{1931C79A-7683-4139-9494-62278DE0B17C}" srcOrd="0" destOrd="0" presId="urn:microsoft.com/office/officeart/2005/8/layout/hierarchy3"/>
    <dgm:cxn modelId="{24E4BDF4-6AD7-4711-A9E5-952980C57D0C}" srcId="{EF81EB4E-C4F5-4444-968E-79F866DAFC62}" destId="{32D9B203-88BB-4913-8997-BD6A1E217032}" srcOrd="2" destOrd="0" parTransId="{FBA7F805-6A8B-4194-9EBB-E12449279A5F}" sibTransId="{E2523595-5C84-403C-9E1D-D3CD4B6B4986}"/>
    <dgm:cxn modelId="{46CFC9DE-6724-452C-9AB0-F25270ACADFC}" type="presParOf" srcId="{FBB3220A-C0CC-49A0-B351-0085A2C02983}" destId="{DBFBBEEE-49FD-40BC-B2E0-02027E466BE2}" srcOrd="0" destOrd="0" presId="urn:microsoft.com/office/officeart/2005/8/layout/hierarchy3"/>
    <dgm:cxn modelId="{4B06650F-D33D-4A39-BEC1-B85F6002AADB}" type="presParOf" srcId="{DBFBBEEE-49FD-40BC-B2E0-02027E466BE2}" destId="{A85F544C-259A-423B-B6D4-20CE1E9A11F2}" srcOrd="0" destOrd="0" presId="urn:microsoft.com/office/officeart/2005/8/layout/hierarchy3"/>
    <dgm:cxn modelId="{304F5CD1-208A-46AD-BDBB-0E193690013C}" type="presParOf" srcId="{A85F544C-259A-423B-B6D4-20CE1E9A11F2}" destId="{54514BEF-57A1-42C4-A532-5510ADE0AD4B}" srcOrd="0" destOrd="0" presId="urn:microsoft.com/office/officeart/2005/8/layout/hierarchy3"/>
    <dgm:cxn modelId="{7E64254C-8616-473B-92B6-4D15417CB27E}" type="presParOf" srcId="{A85F544C-259A-423B-B6D4-20CE1E9A11F2}" destId="{ACCF7830-0E27-4A80-999A-7386D640D696}" srcOrd="1" destOrd="0" presId="urn:microsoft.com/office/officeart/2005/8/layout/hierarchy3"/>
    <dgm:cxn modelId="{A78F8867-7140-4513-A1BB-82EF8EAAED1D}" type="presParOf" srcId="{DBFBBEEE-49FD-40BC-B2E0-02027E466BE2}" destId="{AF57670A-52B8-4C99-996E-80F4EA7BCA5E}" srcOrd="1" destOrd="0" presId="urn:microsoft.com/office/officeart/2005/8/layout/hierarchy3"/>
    <dgm:cxn modelId="{DBD3DE6D-D07E-48A3-B9C4-AE7ABFB8A62D}" type="presParOf" srcId="{AF57670A-52B8-4C99-996E-80F4EA7BCA5E}" destId="{3DEB07A0-4CB2-4B34-93ED-72FD285309FA}" srcOrd="0" destOrd="0" presId="urn:microsoft.com/office/officeart/2005/8/layout/hierarchy3"/>
    <dgm:cxn modelId="{1C3830A3-0C16-4323-9898-E126AE53BF23}" type="presParOf" srcId="{AF57670A-52B8-4C99-996E-80F4EA7BCA5E}" destId="{D86FC08C-69E4-4A86-BEB9-9BE8ED192B58}" srcOrd="1" destOrd="0" presId="urn:microsoft.com/office/officeart/2005/8/layout/hierarchy3"/>
    <dgm:cxn modelId="{FF200A4D-4E54-42F1-80C5-BE0BA7511324}" type="presParOf" srcId="{AF57670A-52B8-4C99-996E-80F4EA7BCA5E}" destId="{59AFA703-0CEE-4077-88EB-E36D84D73BD0}" srcOrd="2" destOrd="0" presId="urn:microsoft.com/office/officeart/2005/8/layout/hierarchy3"/>
    <dgm:cxn modelId="{19473A92-78B8-41C8-8980-06289ECF6A45}" type="presParOf" srcId="{AF57670A-52B8-4C99-996E-80F4EA7BCA5E}" destId="{21BFB5B9-5818-4278-8099-32F7AAF72D4D}" srcOrd="3" destOrd="0" presId="urn:microsoft.com/office/officeart/2005/8/layout/hierarchy3"/>
    <dgm:cxn modelId="{2EB82483-CB1F-44F8-B34E-8CEEA1D6757C}" type="presParOf" srcId="{AF57670A-52B8-4C99-996E-80F4EA7BCA5E}" destId="{5EB9EF26-2784-48CD-8AB1-A492B8A64A9B}" srcOrd="4" destOrd="0" presId="urn:microsoft.com/office/officeart/2005/8/layout/hierarchy3"/>
    <dgm:cxn modelId="{A88A84D2-F750-49EC-9A4C-2C6572F53168}" type="presParOf" srcId="{AF57670A-52B8-4C99-996E-80F4EA7BCA5E}" destId="{E4C0A005-BD8B-4C8A-B1B1-12FB5BBA482F}" srcOrd="5" destOrd="0" presId="urn:microsoft.com/office/officeart/2005/8/layout/hierarchy3"/>
    <dgm:cxn modelId="{D261E34D-5F47-4A86-8190-30ECE17B7962}" type="presParOf" srcId="{AF57670A-52B8-4C99-996E-80F4EA7BCA5E}" destId="{9B6D8179-FD87-4F2D-A851-41A4A7CD4B3D}" srcOrd="6" destOrd="0" presId="urn:microsoft.com/office/officeart/2005/8/layout/hierarchy3"/>
    <dgm:cxn modelId="{50D18DD9-3F02-4EE9-81A0-C1F0DD904A32}" type="presParOf" srcId="{AF57670A-52B8-4C99-996E-80F4EA7BCA5E}" destId="{09892772-5118-4DC3-9BAF-8440AE900F31}" srcOrd="7" destOrd="0" presId="urn:microsoft.com/office/officeart/2005/8/layout/hierarchy3"/>
    <dgm:cxn modelId="{6B68126F-C834-4BD6-BA10-97AAA3A1FAD6}" type="presParOf" srcId="{AF57670A-52B8-4C99-996E-80F4EA7BCA5E}" destId="{B0DC0D86-E55A-4398-90A5-D6BD096111F0}" srcOrd="8" destOrd="0" presId="urn:microsoft.com/office/officeart/2005/8/layout/hierarchy3"/>
    <dgm:cxn modelId="{D91D565E-F6F2-427B-A108-B191FBD4CF4F}" type="presParOf" srcId="{AF57670A-52B8-4C99-996E-80F4EA7BCA5E}" destId="{B907BEED-F2E4-4C1B-A8AF-12F285FA0FB8}" srcOrd="9" destOrd="0" presId="urn:microsoft.com/office/officeart/2005/8/layout/hierarchy3"/>
    <dgm:cxn modelId="{BAA9862E-B5B9-4A77-B365-538FE5BE76BC}" type="presParOf" srcId="{FBB3220A-C0CC-49A0-B351-0085A2C02983}" destId="{3D88EFF2-68A2-40F5-8253-86E9903ADF9B}" srcOrd="1" destOrd="0" presId="urn:microsoft.com/office/officeart/2005/8/layout/hierarchy3"/>
    <dgm:cxn modelId="{90555240-D502-4E89-AECE-2B29C5E96D98}" type="presParOf" srcId="{3D88EFF2-68A2-40F5-8253-86E9903ADF9B}" destId="{5551E3C9-8489-4ADB-A3C1-C7A718B8A846}" srcOrd="0" destOrd="0" presId="urn:microsoft.com/office/officeart/2005/8/layout/hierarchy3"/>
    <dgm:cxn modelId="{38990D83-C3DA-4B7D-A848-C8C2198D7D4C}" type="presParOf" srcId="{5551E3C9-8489-4ADB-A3C1-C7A718B8A846}" destId="{671933DD-B762-4DAB-AC9F-5D9E4700286A}" srcOrd="0" destOrd="0" presId="urn:microsoft.com/office/officeart/2005/8/layout/hierarchy3"/>
    <dgm:cxn modelId="{933B2384-43D0-4A93-A670-B1C8AC34F408}" type="presParOf" srcId="{5551E3C9-8489-4ADB-A3C1-C7A718B8A846}" destId="{344F7787-7996-466D-B3D9-80247649A045}" srcOrd="1" destOrd="0" presId="urn:microsoft.com/office/officeart/2005/8/layout/hierarchy3"/>
    <dgm:cxn modelId="{19EF0191-3B60-4EE8-8DBE-8827B457683A}" type="presParOf" srcId="{3D88EFF2-68A2-40F5-8253-86E9903ADF9B}" destId="{A30BC04E-5F49-4804-9830-DFCAC700C7C5}" srcOrd="1" destOrd="0" presId="urn:microsoft.com/office/officeart/2005/8/layout/hierarchy3"/>
    <dgm:cxn modelId="{5D4CFD05-355C-4303-9344-42A33E125C8C}" type="presParOf" srcId="{A30BC04E-5F49-4804-9830-DFCAC700C7C5}" destId="{DDB4BAA4-59CB-46DB-8237-18E1B1FBFE82}" srcOrd="0" destOrd="0" presId="urn:microsoft.com/office/officeart/2005/8/layout/hierarchy3"/>
    <dgm:cxn modelId="{6DB9B7D1-3721-4F23-BB99-DAEC0037B5EF}" type="presParOf" srcId="{A30BC04E-5F49-4804-9830-DFCAC700C7C5}" destId="{6E6967F6-30F6-407B-90B1-3A805DDDA785}" srcOrd="1" destOrd="0" presId="urn:microsoft.com/office/officeart/2005/8/layout/hierarchy3"/>
    <dgm:cxn modelId="{49690DAD-D2E4-4061-BADE-02496A6E1ED4}" type="presParOf" srcId="{A30BC04E-5F49-4804-9830-DFCAC700C7C5}" destId="{3A4B8FF2-AADD-4D27-9B90-D3AD680A73B8}" srcOrd="2" destOrd="0" presId="urn:microsoft.com/office/officeart/2005/8/layout/hierarchy3"/>
    <dgm:cxn modelId="{9F2F5B67-FDD9-4D85-B7EF-BC02963D6533}" type="presParOf" srcId="{A30BC04E-5F49-4804-9830-DFCAC700C7C5}" destId="{DE04C9EB-F112-4749-ABD0-4F60748CBCDF}" srcOrd="3" destOrd="0" presId="urn:microsoft.com/office/officeart/2005/8/layout/hierarchy3"/>
    <dgm:cxn modelId="{C3A69901-8FD2-4990-BEF3-9E29B7147894}" type="presParOf" srcId="{FBB3220A-C0CC-49A0-B351-0085A2C02983}" destId="{C7330893-A70C-41B4-8688-AE8ECEA48207}" srcOrd="2" destOrd="0" presId="urn:microsoft.com/office/officeart/2005/8/layout/hierarchy3"/>
    <dgm:cxn modelId="{6381225A-C4BE-43A2-8540-7228E7B574D9}" type="presParOf" srcId="{C7330893-A70C-41B4-8688-AE8ECEA48207}" destId="{6200FB93-2CB9-410E-8DEB-B2ECB385EF51}" srcOrd="0" destOrd="0" presId="urn:microsoft.com/office/officeart/2005/8/layout/hierarchy3"/>
    <dgm:cxn modelId="{4F97C197-ABFD-42E0-99B2-1686EAA63D9B}" type="presParOf" srcId="{6200FB93-2CB9-410E-8DEB-B2ECB385EF51}" destId="{D60918F6-D74F-40C0-AB87-213C550EB9B1}" srcOrd="0" destOrd="0" presId="urn:microsoft.com/office/officeart/2005/8/layout/hierarchy3"/>
    <dgm:cxn modelId="{D6512DA7-E4D2-43D2-A66E-C661EF5AC4F1}" type="presParOf" srcId="{6200FB93-2CB9-410E-8DEB-B2ECB385EF51}" destId="{DA9AE82A-9F07-4E51-B190-86C08088A4DE}" srcOrd="1" destOrd="0" presId="urn:microsoft.com/office/officeart/2005/8/layout/hierarchy3"/>
    <dgm:cxn modelId="{BE1B0A17-C77F-4F32-AF1A-317A1FA72413}" type="presParOf" srcId="{C7330893-A70C-41B4-8688-AE8ECEA48207}" destId="{1CF7BA55-9432-4CEA-8D2B-708BB52F9B42}" srcOrd="1" destOrd="0" presId="urn:microsoft.com/office/officeart/2005/8/layout/hierarchy3"/>
    <dgm:cxn modelId="{AA4A6683-D52C-4498-A30F-4D0E154165F0}" type="presParOf" srcId="{1CF7BA55-9432-4CEA-8D2B-708BB52F9B42}" destId="{6582EC80-4C22-4A85-98F6-57E5A80A9AC3}" srcOrd="0" destOrd="0" presId="urn:microsoft.com/office/officeart/2005/8/layout/hierarchy3"/>
    <dgm:cxn modelId="{062339DE-97A2-4593-A2D5-0500CB3489C5}" type="presParOf" srcId="{1CF7BA55-9432-4CEA-8D2B-708BB52F9B42}" destId="{5853D191-70E2-43EA-8B14-3F7A3FE5E22C}" srcOrd="1" destOrd="0" presId="urn:microsoft.com/office/officeart/2005/8/layout/hierarchy3"/>
    <dgm:cxn modelId="{6DFEC0B5-E92E-4758-AC5F-A9AEBBD086AF}" type="presParOf" srcId="{1CF7BA55-9432-4CEA-8D2B-708BB52F9B42}" destId="{1931C79A-7683-4139-9494-62278DE0B17C}" srcOrd="2" destOrd="0" presId="urn:microsoft.com/office/officeart/2005/8/layout/hierarchy3"/>
    <dgm:cxn modelId="{9F75649A-AA10-4880-B632-2C5BC6BAD4FB}" type="presParOf" srcId="{1CF7BA55-9432-4CEA-8D2B-708BB52F9B42}" destId="{116C136C-565B-4159-8A05-4195D38141A4}" srcOrd="3" destOrd="0" presId="urn:microsoft.com/office/officeart/2005/8/layout/hierarchy3"/>
    <dgm:cxn modelId="{7605E37A-C79B-4E58-8D70-CD8D99E0E22D}" type="presParOf" srcId="{1CF7BA55-9432-4CEA-8D2B-708BB52F9B42}" destId="{5506C3C1-03FE-4E88-80A7-59D35947B97A}" srcOrd="4" destOrd="0" presId="urn:microsoft.com/office/officeart/2005/8/layout/hierarchy3"/>
    <dgm:cxn modelId="{9710033E-DB7C-460C-AAC4-1ABC1B3B8F72}" type="presParOf" srcId="{1CF7BA55-9432-4CEA-8D2B-708BB52F9B42}" destId="{6568EC35-DFEB-4DD9-A98E-1020D375276F}" srcOrd="5" destOrd="0" presId="urn:microsoft.com/office/officeart/2005/8/layout/hierarchy3"/>
    <dgm:cxn modelId="{252FC96D-E85D-464E-B1B5-6322A29DFACD}" type="presParOf" srcId="{FBB3220A-C0CC-49A0-B351-0085A2C02983}" destId="{CFB86590-FB00-403F-9D90-7A2363A99970}" srcOrd="3" destOrd="0" presId="urn:microsoft.com/office/officeart/2005/8/layout/hierarchy3"/>
    <dgm:cxn modelId="{9E225133-304D-4381-B0DE-EDA82387A7D1}" type="presParOf" srcId="{CFB86590-FB00-403F-9D90-7A2363A99970}" destId="{9DC91531-E42A-4716-91A1-616995A0A9B4}" srcOrd="0" destOrd="0" presId="urn:microsoft.com/office/officeart/2005/8/layout/hierarchy3"/>
    <dgm:cxn modelId="{EF85733F-29CB-4FD1-93EF-FEAC0091A284}" type="presParOf" srcId="{9DC91531-E42A-4716-91A1-616995A0A9B4}" destId="{554B0126-34D0-4CFF-BEA4-C2298A920103}" srcOrd="0" destOrd="0" presId="urn:microsoft.com/office/officeart/2005/8/layout/hierarchy3"/>
    <dgm:cxn modelId="{3E92D8A3-1A7D-421B-8201-7B6420B8F673}" type="presParOf" srcId="{9DC91531-E42A-4716-91A1-616995A0A9B4}" destId="{B2EA3480-75C7-4DE3-8FDD-571F12637D63}" srcOrd="1" destOrd="0" presId="urn:microsoft.com/office/officeart/2005/8/layout/hierarchy3"/>
    <dgm:cxn modelId="{7F7E7485-B651-40E1-87EE-0CB5C7A20594}" type="presParOf" srcId="{CFB86590-FB00-403F-9D90-7A2363A99970}" destId="{CACDF6C0-9051-4980-9A35-C03486ECF9E6}" srcOrd="1" destOrd="0" presId="urn:microsoft.com/office/officeart/2005/8/layout/hierarchy3"/>
    <dgm:cxn modelId="{D5D71F03-BC97-413C-B76D-FC0A8F540E8E}" type="presParOf" srcId="{CACDF6C0-9051-4980-9A35-C03486ECF9E6}" destId="{259FFC8A-267F-4AC8-9084-7FF5769989E5}" srcOrd="0" destOrd="0" presId="urn:microsoft.com/office/officeart/2005/8/layout/hierarchy3"/>
    <dgm:cxn modelId="{82F2FCC5-9D1F-4877-826D-E7FF78251CD1}" type="presParOf" srcId="{CACDF6C0-9051-4980-9A35-C03486ECF9E6}" destId="{4BAB3080-B9A1-4D62-873E-83B3818CBF23}" srcOrd="1" destOrd="0" presId="urn:microsoft.com/office/officeart/2005/8/layout/hierarchy3"/>
    <dgm:cxn modelId="{0FC6133F-36CB-4C11-8AE5-C97D9348D989}" type="presParOf" srcId="{CACDF6C0-9051-4980-9A35-C03486ECF9E6}" destId="{B6E6DB1E-CBE0-4810-8D2C-75EF15E9A90B}" srcOrd="2" destOrd="0" presId="urn:microsoft.com/office/officeart/2005/8/layout/hierarchy3"/>
    <dgm:cxn modelId="{D7A4D50B-B3CB-4BB4-A47D-A756B0F123C8}" type="presParOf" srcId="{CACDF6C0-9051-4980-9A35-C03486ECF9E6}" destId="{9A059708-C803-432B-AE68-0A2175C47C83}" srcOrd="3" destOrd="0" presId="urn:microsoft.com/office/officeart/2005/8/layout/hierarchy3"/>
    <dgm:cxn modelId="{9E01EDC7-2CEF-417C-809B-036D431808C2}" type="presParOf" srcId="{CACDF6C0-9051-4980-9A35-C03486ECF9E6}" destId="{56596F01-D1D8-4EFE-95F5-EA7349F154BE}" srcOrd="4" destOrd="0" presId="urn:microsoft.com/office/officeart/2005/8/layout/hierarchy3"/>
    <dgm:cxn modelId="{8A48675C-69FE-4BAD-967E-898B8FEFC9A1}" type="presParOf" srcId="{CACDF6C0-9051-4980-9A35-C03486ECF9E6}" destId="{0061D2A7-1CE9-4CCD-AB73-E5078259E2B7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E5E11B-C4D3-473B-95FB-63FFD15D94AB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87AD19CD-60A5-4980-93F2-3FEC3D8CD37A}" type="pres">
      <dgm:prSet presAssocID="{1C1B5426-67D7-49E5-97C1-8D0CD82E4C55}" presName="linNode" presStyleCnt="0"/>
      <dgm:spPr/>
    </dgm:pt>
    <dgm:pt modelId="{8D0B1E6D-0609-4C99-8BEB-42A33F600A29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E73A6B2-2A02-4A28-84EF-EE75B42C873F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F3BC158F-EF94-4653-AEC1-0519D132C986}" type="pres">
      <dgm:prSet presAssocID="{A3AC7EE4-6B6E-458A-9FB3-FBDD7D7C10CA}" presName="sp" presStyleCnt="0"/>
      <dgm:spPr/>
    </dgm:pt>
    <dgm:pt modelId="{9CD0D070-22C7-4B1A-9BC7-2C61186D8B8F}" type="pres">
      <dgm:prSet presAssocID="{B60CAA83-F68D-448C-8D1F-FAD4700D50FE}" presName="linNode" presStyleCnt="0"/>
      <dgm:spPr/>
    </dgm:pt>
    <dgm:pt modelId="{55216C68-2181-4D35-BAA9-365E06300E44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DE31D6E-076E-44BA-815D-49B24851077E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CA4CF7C6-9FFF-4D24-BD92-D51A8534A8D7}" type="pres">
      <dgm:prSet presAssocID="{7F1EB286-0E86-4BD5-99B4-125C44133B16}" presName="sp" presStyleCnt="0"/>
      <dgm:spPr/>
    </dgm:pt>
    <dgm:pt modelId="{A79A64E9-1C47-40EF-913A-9687616999B1}" type="pres">
      <dgm:prSet presAssocID="{E52EE6F8-54CD-431F-91DD-610B4136665F}" presName="linNode" presStyleCnt="0"/>
      <dgm:spPr/>
    </dgm:pt>
    <dgm:pt modelId="{7400548A-14FC-4EEA-A9A0-7C660FAFBAC6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3A3B644-0BEC-491E-88A8-7A17382C0B56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4DFC3680-9759-45D9-8392-977B02294CD8}" type="pres">
      <dgm:prSet presAssocID="{302B9E1F-830B-4124-AB34-B37BFA9E218E}" presName="sp" presStyleCnt="0"/>
      <dgm:spPr/>
    </dgm:pt>
    <dgm:pt modelId="{F9E083D2-7A03-4FF5-A8BB-67F5B1F79E03}" type="pres">
      <dgm:prSet presAssocID="{32D9B203-88BB-4913-8997-BD6A1E217032}" presName="linNode" presStyleCnt="0"/>
      <dgm:spPr/>
    </dgm:pt>
    <dgm:pt modelId="{89A29DFC-2168-434A-89BD-D4AD8E28C943}" type="pres">
      <dgm:prSet presAssocID="{32D9B203-88BB-4913-8997-BD6A1E217032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378BB11-3F57-48ED-BE19-48EE31C34602}" type="pres">
      <dgm:prSet presAssocID="{32D9B203-88BB-4913-8997-BD6A1E217032}" presName="descendantText" presStyleLbl="alignAccFollowNode1" presStyleIdx="3" presStyleCnt="5">
        <dgm:presLayoutVars>
          <dgm:bulletEnabled val="1"/>
        </dgm:presLayoutVars>
      </dgm:prSet>
      <dgm:spPr/>
    </dgm:pt>
    <dgm:pt modelId="{4C0008DB-8453-47A4-A83A-FE4FA48D656F}" type="pres">
      <dgm:prSet presAssocID="{E2523595-5C84-403C-9E1D-D3CD4B6B4986}" presName="sp" presStyleCnt="0"/>
      <dgm:spPr/>
    </dgm:pt>
    <dgm:pt modelId="{E3C454D4-BD6E-4F4B-98DC-8CDD41D81F72}" type="pres">
      <dgm:prSet presAssocID="{A022C21C-469E-4CC9-8A2A-45AC631AEAF3}" presName="linNode" presStyleCnt="0"/>
      <dgm:spPr/>
    </dgm:pt>
    <dgm:pt modelId="{71513290-C923-4473-8E8F-A93281FACDBA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E76CA0AE-9402-4CB6-B504-B24933C68A10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6966907-7611-4FD9-A72F-5158BF5EF67B}" type="presOf" srcId="{AEB76A72-CE6B-4EB1-9DC5-42C8010708E9}" destId="{A378BB11-3F57-48ED-BE19-48EE31C34602}" srcOrd="0" destOrd="0" presId="urn:microsoft.com/office/officeart/2005/8/layout/vList5"/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D9716B81-9384-4CA9-9DD9-FFAE5ED004BF}" type="presOf" srcId="{CFB57995-1601-4271-8C3E-6FF0F996EB81}" destId="{E76CA0AE-9402-4CB6-B504-B24933C68A10}" srcOrd="0" destOrd="0" presId="urn:microsoft.com/office/officeart/2005/8/layout/vList5"/>
    <dgm:cxn modelId="{D17EAF82-D5DB-4D8D-B784-20BB105F80D6}" type="presOf" srcId="{0C6BD7A6-2917-41B4-AEEA-0B5A7D683707}" destId="{BDE31D6E-076E-44BA-815D-49B24851077E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A8E2E1A5-125D-4A29-AEFF-88D83228CB8C}" type="presOf" srcId="{A022C21C-469E-4CC9-8A2A-45AC631AEAF3}" destId="{71513290-C923-4473-8E8F-A93281FACDBA}" srcOrd="0" destOrd="0" presId="urn:microsoft.com/office/officeart/2005/8/layout/vList5"/>
    <dgm:cxn modelId="{9347B0B7-B63C-4633-ACA2-71BC4E6CE8F7}" type="presOf" srcId="{68E061CB-EB9D-4FB4-9659-FAA621F2B1B9}" destId="{BE73A6B2-2A02-4A28-84EF-EE75B42C873F}" srcOrd="0" destOrd="0" presId="urn:microsoft.com/office/officeart/2005/8/layout/vList5"/>
    <dgm:cxn modelId="{B4708AC6-C6E9-43B4-9A27-5EA366A06E92}" type="presOf" srcId="{E52EE6F8-54CD-431F-91DD-610B4136665F}" destId="{7400548A-14FC-4EEA-A9A0-7C660FAFBAC6}" srcOrd="0" destOrd="0" presId="urn:microsoft.com/office/officeart/2005/8/layout/vList5"/>
    <dgm:cxn modelId="{24D3A3CA-3E67-4095-942F-A9D81F6660CD}" type="presOf" srcId="{525E799B-FC3F-4133-8876-EDDE5B3B6F98}" destId="{63A3B644-0BEC-491E-88A8-7A17382C0B56}" srcOrd="0" destOrd="0" presId="urn:microsoft.com/office/officeart/2005/8/layout/vList5"/>
    <dgm:cxn modelId="{AFE6E3CB-D33E-4D83-92EF-A274A1FAC3F7}" type="presOf" srcId="{32D9B203-88BB-4913-8997-BD6A1E217032}" destId="{89A29DFC-2168-434A-89BD-D4AD8E28C943}" srcOrd="0" destOrd="0" presId="urn:microsoft.com/office/officeart/2005/8/layout/vList5"/>
    <dgm:cxn modelId="{B251F5D2-2999-488C-950A-0AF6294FBE29}" type="presOf" srcId="{B60CAA83-F68D-448C-8D1F-FAD4700D50FE}" destId="{55216C68-2181-4D35-BAA9-365E06300E44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DDA692DB-FA54-4AFD-ADB1-6ACA67E7ECB1}" type="presOf" srcId="{EF81EB4E-C4F5-4444-968E-79F866DAFC62}" destId="{7FE5E11B-C4D3-473B-95FB-63FFD15D94AB}" srcOrd="0" destOrd="0" presId="urn:microsoft.com/office/officeart/2005/8/layout/vList5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E3E9DFE5-F517-4920-9B07-A9A369188974}" type="presOf" srcId="{1C1B5426-67D7-49E5-97C1-8D0CD82E4C55}" destId="{8D0B1E6D-0609-4C99-8BEB-42A33F600A2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3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1E03B0E8-7FCE-46A4-B498-173539CBC69D}" type="presParOf" srcId="{7FE5E11B-C4D3-473B-95FB-63FFD15D94AB}" destId="{87AD19CD-60A5-4980-93F2-3FEC3D8CD37A}" srcOrd="0" destOrd="0" presId="urn:microsoft.com/office/officeart/2005/8/layout/vList5"/>
    <dgm:cxn modelId="{5F7620E8-DD79-43FE-B62C-E8EDD7489B0B}" type="presParOf" srcId="{87AD19CD-60A5-4980-93F2-3FEC3D8CD37A}" destId="{8D0B1E6D-0609-4C99-8BEB-42A33F600A29}" srcOrd="0" destOrd="0" presId="urn:microsoft.com/office/officeart/2005/8/layout/vList5"/>
    <dgm:cxn modelId="{89F954E4-F88A-4254-95C9-B02C97F8927B}" type="presParOf" srcId="{87AD19CD-60A5-4980-93F2-3FEC3D8CD37A}" destId="{BE73A6B2-2A02-4A28-84EF-EE75B42C873F}" srcOrd="1" destOrd="0" presId="urn:microsoft.com/office/officeart/2005/8/layout/vList5"/>
    <dgm:cxn modelId="{B528647D-259B-4227-9279-6568EC3B78BA}" type="presParOf" srcId="{7FE5E11B-C4D3-473B-95FB-63FFD15D94AB}" destId="{F3BC158F-EF94-4653-AEC1-0519D132C986}" srcOrd="1" destOrd="0" presId="urn:microsoft.com/office/officeart/2005/8/layout/vList5"/>
    <dgm:cxn modelId="{48EA0436-8195-4915-B4E9-4607D69CF03C}" type="presParOf" srcId="{7FE5E11B-C4D3-473B-95FB-63FFD15D94AB}" destId="{9CD0D070-22C7-4B1A-9BC7-2C61186D8B8F}" srcOrd="2" destOrd="0" presId="urn:microsoft.com/office/officeart/2005/8/layout/vList5"/>
    <dgm:cxn modelId="{F2DE1FB2-23A4-4933-8D2B-03F31BFA8A51}" type="presParOf" srcId="{9CD0D070-22C7-4B1A-9BC7-2C61186D8B8F}" destId="{55216C68-2181-4D35-BAA9-365E06300E44}" srcOrd="0" destOrd="0" presId="urn:microsoft.com/office/officeart/2005/8/layout/vList5"/>
    <dgm:cxn modelId="{DB655827-5F45-42A7-B876-058A521403AF}" type="presParOf" srcId="{9CD0D070-22C7-4B1A-9BC7-2C61186D8B8F}" destId="{BDE31D6E-076E-44BA-815D-49B24851077E}" srcOrd="1" destOrd="0" presId="urn:microsoft.com/office/officeart/2005/8/layout/vList5"/>
    <dgm:cxn modelId="{2EF07554-860D-4C81-BE2A-A19F4BD7BAE8}" type="presParOf" srcId="{7FE5E11B-C4D3-473B-95FB-63FFD15D94AB}" destId="{CA4CF7C6-9FFF-4D24-BD92-D51A8534A8D7}" srcOrd="3" destOrd="0" presId="urn:microsoft.com/office/officeart/2005/8/layout/vList5"/>
    <dgm:cxn modelId="{75BDF161-840C-4B3D-B931-AAD627843B2E}" type="presParOf" srcId="{7FE5E11B-C4D3-473B-95FB-63FFD15D94AB}" destId="{A79A64E9-1C47-40EF-913A-9687616999B1}" srcOrd="4" destOrd="0" presId="urn:microsoft.com/office/officeart/2005/8/layout/vList5"/>
    <dgm:cxn modelId="{2A4D6E5A-D8CB-42E8-9DD4-D685D2C86FB5}" type="presParOf" srcId="{A79A64E9-1C47-40EF-913A-9687616999B1}" destId="{7400548A-14FC-4EEA-A9A0-7C660FAFBAC6}" srcOrd="0" destOrd="0" presId="urn:microsoft.com/office/officeart/2005/8/layout/vList5"/>
    <dgm:cxn modelId="{800822FE-767B-406F-AC56-8A9E432752E0}" type="presParOf" srcId="{A79A64E9-1C47-40EF-913A-9687616999B1}" destId="{63A3B644-0BEC-491E-88A8-7A17382C0B56}" srcOrd="1" destOrd="0" presId="urn:microsoft.com/office/officeart/2005/8/layout/vList5"/>
    <dgm:cxn modelId="{781AE76D-0A96-4C27-851D-670B00A6E893}" type="presParOf" srcId="{7FE5E11B-C4D3-473B-95FB-63FFD15D94AB}" destId="{4DFC3680-9759-45D9-8392-977B02294CD8}" srcOrd="5" destOrd="0" presId="urn:microsoft.com/office/officeart/2005/8/layout/vList5"/>
    <dgm:cxn modelId="{78086CEF-E4DB-4CBB-8BFC-EEBA3C8B1A31}" type="presParOf" srcId="{7FE5E11B-C4D3-473B-95FB-63FFD15D94AB}" destId="{F9E083D2-7A03-4FF5-A8BB-67F5B1F79E03}" srcOrd="6" destOrd="0" presId="urn:microsoft.com/office/officeart/2005/8/layout/vList5"/>
    <dgm:cxn modelId="{BEC21D5F-290A-43B8-8C54-7CE0A92EE6FF}" type="presParOf" srcId="{F9E083D2-7A03-4FF5-A8BB-67F5B1F79E03}" destId="{89A29DFC-2168-434A-89BD-D4AD8E28C943}" srcOrd="0" destOrd="0" presId="urn:microsoft.com/office/officeart/2005/8/layout/vList5"/>
    <dgm:cxn modelId="{8815BC50-FF2B-4773-B56E-FE43716B3D14}" type="presParOf" srcId="{F9E083D2-7A03-4FF5-A8BB-67F5B1F79E03}" destId="{A378BB11-3F57-48ED-BE19-48EE31C34602}" srcOrd="1" destOrd="0" presId="urn:microsoft.com/office/officeart/2005/8/layout/vList5"/>
    <dgm:cxn modelId="{361A853A-9FF8-4829-B4E1-3CCA35EE8FE8}" type="presParOf" srcId="{7FE5E11B-C4D3-473B-95FB-63FFD15D94AB}" destId="{4C0008DB-8453-47A4-A83A-FE4FA48D656F}" srcOrd="7" destOrd="0" presId="urn:microsoft.com/office/officeart/2005/8/layout/vList5"/>
    <dgm:cxn modelId="{509ABB4D-147F-4798-9E41-34B42AD70736}" type="presParOf" srcId="{7FE5E11B-C4D3-473B-95FB-63FFD15D94AB}" destId="{E3C454D4-BD6E-4F4B-98DC-8CDD41D81F72}" srcOrd="8" destOrd="0" presId="urn:microsoft.com/office/officeart/2005/8/layout/vList5"/>
    <dgm:cxn modelId="{B67BD986-912E-445C-9DE7-C4D3B3AC4EF7}" type="presParOf" srcId="{E3C454D4-BD6E-4F4B-98DC-8CDD41D81F72}" destId="{71513290-C923-4473-8E8F-A93281FACDBA}" srcOrd="0" destOrd="0" presId="urn:microsoft.com/office/officeart/2005/8/layout/vList5"/>
    <dgm:cxn modelId="{F9DCC142-2DB8-4042-96D5-7D7A86DAE8CC}" type="presParOf" srcId="{E3C454D4-BD6E-4F4B-98DC-8CDD41D81F72}" destId="{E76CA0AE-9402-4CB6-B504-B24933C68A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nuclei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5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5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5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95F5DB6-6754-485C-884D-6BBDCA9C6B00}" type="pres">
      <dgm:prSet presAssocID="{E0E65C0D-5DFE-4D0F-8F7E-6B35BC67CA5B}" presName="descendantText" presStyleLbl="alignAccFollowNode1" presStyleIdx="3" presStyleCnt="5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E0E65C0D-5DFE-4D0F-8F7E-6B35BC67CA5B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A80EAE9F-B5EB-41DF-80A9-74A2F97EE11A}" type="presOf" srcId="{AEB76A72-CE6B-4EB1-9DC5-42C8010708E9}" destId="{E95F5DB6-6754-485C-884D-6BBDCA9C6B00}" srcOrd="0" destOrd="0" presId="urn:microsoft.com/office/officeart/2005/8/layout/vList5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CC9FDDFB-C749-4C81-B446-CB4E0C7A04B3}" srcId="{EF81EB4E-C4F5-4444-968E-79F866DAFC62}" destId="{A022C21C-469E-4CC9-8A2A-45AC631AEAF3}" srcOrd="4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159F9CAF-2941-4925-BA15-119DD5287D12}" type="presParOf" srcId="{3E3EE974-8A0C-4FEB-AD89-3AFE4E20DC5D}" destId="{E95F5DB6-6754-485C-884D-6BBDCA9C6B0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57492B39-750A-45EF-A6C3-D6D8772468CB}" type="presParOf" srcId="{E842E604-436A-4972-BD06-0316517EA140}" destId="{7FFA1E38-74E7-47D4-B8AA-4EF701AAFBD6}" srcOrd="8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objects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624885-2B18-43FF-A5BF-00F3B7CDEA2D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81EB4E-C4F5-4444-968E-79F866DAFC62}" type="doc">
      <dgm:prSet loTypeId="urn:microsoft.com/office/officeart/2005/8/layout/vList5" loCatId="list" qsTypeId="urn:microsoft.com/office/officeart/2005/8/quickstyle/simple4" qsCatId="simple" csTypeId="urn:microsoft.com/office/officeart/2005/8/colors/accent4_5" csCatId="accent4" phldr="1"/>
      <dgm:spPr/>
    </dgm:pt>
    <dgm:pt modelId="{1C1B5426-67D7-49E5-97C1-8D0CD82E4C55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gm:t>
    </dgm:pt>
    <dgm:pt modelId="{82169048-157D-4F08-B70B-0E0935693CFA}" type="par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AC7EE4-6B6E-458A-9FB3-FBDD7D7C10CA}" type="sibTrans" cxnId="{CA7EEB1F-7496-43F2-807C-6A36FB918CE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0CAA83-F68D-448C-8D1F-FAD4700D50FE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gm:t>
    </dgm:pt>
    <dgm:pt modelId="{43F1CD7B-C996-4674-9811-20BCE94DF3F1}" type="par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1EB286-0E86-4BD5-99B4-125C44133B16}" type="sibTrans" cxnId="{AA4C7B8D-C700-4920-8487-2C55966FB73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2D9B203-88BB-4913-8997-BD6A1E217032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gm:t>
    </dgm:pt>
    <dgm:pt modelId="{FBA7F805-6A8B-4194-9EBB-E12449279A5F}" type="par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2523595-5C84-403C-9E1D-D3CD4B6B4986}" type="sibTrans" cxnId="{24E4BDF4-6AD7-4711-A9E5-952980C57D0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6BD7A6-2917-41B4-AEEA-0B5A7D683707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gm:t>
    </dgm:pt>
    <dgm:pt modelId="{27456D66-590D-476A-942E-3C82E08709D5}" type="par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9F5F0ED-B310-467B-A490-A6F857EA2E7F}" type="sibTrans" cxnId="{F7B107A1-F371-4C33-ACFB-24721334E22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B76A72-CE6B-4EB1-9DC5-42C8010708E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gm:t>
    </dgm:pt>
    <dgm:pt modelId="{BCBFC0DA-C4EB-467B-85E2-B8AFFFC46E67}" type="par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3F9E5-97CE-4431-994C-78C1DEB2352D}" type="sibTrans" cxnId="{4A39F33F-AF6E-4FF9-A347-0C91BD75BB5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52EE6F8-54CD-431F-91DD-610B4136665F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gm:t>
    </dgm:pt>
    <dgm:pt modelId="{4498AC86-5BE7-463A-A7DE-680F2CDE6EAA}" type="par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2B9E1F-830B-4124-AB34-B37BFA9E218E}" type="sibTrans" cxnId="{C499CE70-D528-4401-80EB-0A3B0415A48B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5E799B-FC3F-4133-8876-EDDE5B3B6F98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gm:t>
    </dgm:pt>
    <dgm:pt modelId="{67376D5F-D875-4772-9804-2DEE6433C19A}" type="par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423E59-5D1D-475E-9667-80BA517AF07F}" type="sibTrans" cxnId="{19BF73EC-5066-457C-A09E-5946E6059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E061CB-EB9D-4FB4-9659-FAA621F2B1B9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gm:t>
    </dgm:pt>
    <dgm:pt modelId="{0A87CEEE-E8F6-4188-B229-FA4F00890E89}" type="par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629261-AF72-453A-90FF-24E96CDEF393}" type="sibTrans" cxnId="{0A733FE2-4098-4655-A89E-0A7756579D5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22C21C-469E-4CC9-8A2A-45AC631AEAF3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gm:t>
    </dgm:pt>
    <dgm:pt modelId="{A79FD122-C391-45F0-BAC0-37F602D10641}" type="par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6DC098-FC0B-4BBE-9196-1BF64CDF69CC}" type="sibTrans" cxnId="{CC9FDDFB-C749-4C81-B446-CB4E0C7A04B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57995-1601-4271-8C3E-6FF0F996EB81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gm:t>
    </dgm:pt>
    <dgm:pt modelId="{FA5777E2-8A19-47CF-8D17-BD10674F6418}" type="par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DC4C03-53E8-43FD-9D82-6D6A37E7BA41}" type="sibTrans" cxnId="{97C7C1D5-2FC7-463D-A365-1184D9331E9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E65C0D-5DFE-4D0F-8F7E-6B35BC67CA5B}">
      <dgm:prSet phldrT="[Text]"/>
      <dgm:spPr/>
      <dgm:t>
        <a:bodyPr/>
        <a:lstStyle/>
        <a:p>
          <a:r>
            <a: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gm:t>
    </dgm:pt>
    <dgm:pt modelId="{34F170B9-F34D-4188-9F53-AA7122F39991}" type="par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1BFD-8E7F-4AAF-9E8E-2309FE8291A9}" type="sibTrans" cxnId="{738504E6-8F20-4CC3-98F2-997D636327F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624885-2B18-43FF-A5BF-00F3B7CDEA2D}">
      <dgm:prSet phldrT="[Text]"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gm:t>
    </dgm:pt>
    <dgm:pt modelId="{DF71032C-EE43-483E-8BCF-EB915916C4EC}" type="par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3BD77E-AA91-4FDB-A4DD-6F56D64D29CC}" type="sibTrans" cxnId="{68E4172E-D426-4796-9C89-9768BC498050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2E604-436A-4972-BD06-0316517EA140}" type="pres">
      <dgm:prSet presAssocID="{EF81EB4E-C4F5-4444-968E-79F866DAFC62}" presName="Name0" presStyleCnt="0">
        <dgm:presLayoutVars>
          <dgm:dir/>
          <dgm:animLvl val="lvl"/>
          <dgm:resizeHandles val="exact"/>
        </dgm:presLayoutVars>
      </dgm:prSet>
      <dgm:spPr/>
    </dgm:pt>
    <dgm:pt modelId="{6D8E221E-8FDD-4DA6-B08A-261F0C131208}" type="pres">
      <dgm:prSet presAssocID="{1C1B5426-67D7-49E5-97C1-8D0CD82E4C55}" presName="linNode" presStyleCnt="0"/>
      <dgm:spPr/>
    </dgm:pt>
    <dgm:pt modelId="{FDB354B5-CE88-4EBA-A023-DB6A493F7C18}" type="pres">
      <dgm:prSet presAssocID="{1C1B5426-67D7-49E5-97C1-8D0CD82E4C5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63B156D0-D137-4A7A-AF58-3AB919A070E4}" type="pres">
      <dgm:prSet presAssocID="{1C1B5426-67D7-49E5-97C1-8D0CD82E4C55}" presName="descendantText" presStyleLbl="alignAccFollowNode1" presStyleIdx="0" presStyleCnt="6">
        <dgm:presLayoutVars>
          <dgm:bulletEnabled val="1"/>
        </dgm:presLayoutVars>
      </dgm:prSet>
      <dgm:spPr/>
    </dgm:pt>
    <dgm:pt modelId="{E7613285-A33B-4E10-8EE6-842FEE6B6720}" type="pres">
      <dgm:prSet presAssocID="{A3AC7EE4-6B6E-458A-9FB3-FBDD7D7C10CA}" presName="sp" presStyleCnt="0"/>
      <dgm:spPr/>
    </dgm:pt>
    <dgm:pt modelId="{3C2224DC-2833-4647-87E9-3EA416A57C91}" type="pres">
      <dgm:prSet presAssocID="{B60CAA83-F68D-448C-8D1F-FAD4700D50FE}" presName="linNode" presStyleCnt="0"/>
      <dgm:spPr/>
    </dgm:pt>
    <dgm:pt modelId="{C35927CD-5A78-462B-BDB8-1A0DB4A3473B}" type="pres">
      <dgm:prSet presAssocID="{B60CAA83-F68D-448C-8D1F-FAD4700D50F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259BD2D-3A7B-4F4B-832A-1E34EADD3DEC}" type="pres">
      <dgm:prSet presAssocID="{B60CAA83-F68D-448C-8D1F-FAD4700D50FE}" presName="descendantText" presStyleLbl="alignAccFollowNode1" presStyleIdx="1" presStyleCnt="6">
        <dgm:presLayoutVars>
          <dgm:bulletEnabled val="1"/>
        </dgm:presLayoutVars>
      </dgm:prSet>
      <dgm:spPr/>
    </dgm:pt>
    <dgm:pt modelId="{E55B9D17-7DB0-41D2-81C6-9D7FE98D7E36}" type="pres">
      <dgm:prSet presAssocID="{7F1EB286-0E86-4BD5-99B4-125C44133B16}" presName="sp" presStyleCnt="0"/>
      <dgm:spPr/>
    </dgm:pt>
    <dgm:pt modelId="{512ED2D0-2620-4744-8B40-F90DA1408111}" type="pres">
      <dgm:prSet presAssocID="{E52EE6F8-54CD-431F-91DD-610B4136665F}" presName="linNode" presStyleCnt="0"/>
      <dgm:spPr/>
    </dgm:pt>
    <dgm:pt modelId="{3483F42C-BE02-4CEC-94B0-D3D7E79408D5}" type="pres">
      <dgm:prSet presAssocID="{E52EE6F8-54CD-431F-91DD-610B4136665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C554CCB-2543-4A92-B489-5646E6B451AE}" type="pres">
      <dgm:prSet presAssocID="{E52EE6F8-54CD-431F-91DD-610B4136665F}" presName="descendantText" presStyleLbl="alignAccFollowNode1" presStyleIdx="2" presStyleCnt="6">
        <dgm:presLayoutVars>
          <dgm:bulletEnabled val="1"/>
        </dgm:presLayoutVars>
      </dgm:prSet>
      <dgm:spPr/>
    </dgm:pt>
    <dgm:pt modelId="{62D5E500-CF0D-4C6B-A67C-A317E3A9CD21}" type="pres">
      <dgm:prSet presAssocID="{302B9E1F-830B-4124-AB34-B37BFA9E218E}" presName="sp" presStyleCnt="0"/>
      <dgm:spPr/>
    </dgm:pt>
    <dgm:pt modelId="{3E3EE974-8A0C-4FEB-AD89-3AFE4E20DC5D}" type="pres">
      <dgm:prSet presAssocID="{E0E65C0D-5DFE-4D0F-8F7E-6B35BC67CA5B}" presName="linNode" presStyleCnt="0"/>
      <dgm:spPr/>
    </dgm:pt>
    <dgm:pt modelId="{34C8BFF3-50AC-4346-89EC-6CA82A0FECF6}" type="pres">
      <dgm:prSet presAssocID="{E0E65C0D-5DFE-4D0F-8F7E-6B35BC67CA5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3AF670C2-EC94-4EBF-A015-AB892D418150}" type="pres">
      <dgm:prSet presAssocID="{E0E65C0D-5DFE-4D0F-8F7E-6B35BC67CA5B}" presName="descendantText" presStyleLbl="alignAccFollowNode1" presStyleIdx="3" presStyleCnt="6">
        <dgm:presLayoutVars>
          <dgm:bulletEnabled val="1"/>
        </dgm:presLayoutVars>
      </dgm:prSet>
      <dgm:spPr/>
    </dgm:pt>
    <dgm:pt modelId="{8172F84D-1C78-4737-A884-12AA11A73AF5}" type="pres">
      <dgm:prSet presAssocID="{20971BFD-8E7F-4AAF-9E8E-2309FE8291A9}" presName="sp" presStyleCnt="0"/>
      <dgm:spPr/>
    </dgm:pt>
    <dgm:pt modelId="{626391EB-A590-4C22-8F24-B4571445E45F}" type="pres">
      <dgm:prSet presAssocID="{32D9B203-88BB-4913-8997-BD6A1E217032}" presName="linNode" presStyleCnt="0"/>
      <dgm:spPr/>
    </dgm:pt>
    <dgm:pt modelId="{9E324310-AF35-45F9-8B42-5CB6FF20144C}" type="pres">
      <dgm:prSet presAssocID="{32D9B203-88BB-4913-8997-BD6A1E21703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792BF4B5-145E-488E-B2EA-460EF0E2D789}" type="pres">
      <dgm:prSet presAssocID="{32D9B203-88BB-4913-8997-BD6A1E217032}" presName="descendantText" presStyleLbl="alignAccFollowNode1" presStyleIdx="4" presStyleCnt="6">
        <dgm:presLayoutVars>
          <dgm:bulletEnabled val="1"/>
        </dgm:presLayoutVars>
      </dgm:prSet>
      <dgm:spPr/>
    </dgm:pt>
    <dgm:pt modelId="{32D78C98-DC6A-404D-A2CC-732D8618BE67}" type="pres">
      <dgm:prSet presAssocID="{E2523595-5C84-403C-9E1D-D3CD4B6B4986}" presName="sp" presStyleCnt="0"/>
      <dgm:spPr/>
    </dgm:pt>
    <dgm:pt modelId="{7FFA1E38-74E7-47D4-B8AA-4EF701AAFBD6}" type="pres">
      <dgm:prSet presAssocID="{A022C21C-469E-4CC9-8A2A-45AC631AEAF3}" presName="linNode" presStyleCnt="0"/>
      <dgm:spPr/>
    </dgm:pt>
    <dgm:pt modelId="{EC1A1F58-8CE8-4146-841E-234CE79FDAF3}" type="pres">
      <dgm:prSet presAssocID="{A022C21C-469E-4CC9-8A2A-45AC631AEAF3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E3FE48B-45ED-4DCF-B81E-440CA47EE8A9}" type="pres">
      <dgm:prSet presAssocID="{A022C21C-469E-4CC9-8A2A-45AC631AEAF3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CA7EEB1F-7496-43F2-807C-6A36FB918CE6}" srcId="{EF81EB4E-C4F5-4444-968E-79F866DAFC62}" destId="{1C1B5426-67D7-49E5-97C1-8D0CD82E4C55}" srcOrd="0" destOrd="0" parTransId="{82169048-157D-4F08-B70B-0E0935693CFA}" sibTransId="{A3AC7EE4-6B6E-458A-9FB3-FBDD7D7C10CA}"/>
    <dgm:cxn modelId="{68E4172E-D426-4796-9C89-9768BC498050}" srcId="{E0E65C0D-5DFE-4D0F-8F7E-6B35BC67CA5B}" destId="{6A624885-2B18-43FF-A5BF-00F3B7CDEA2D}" srcOrd="0" destOrd="0" parTransId="{DF71032C-EE43-483E-8BCF-EB915916C4EC}" sibTransId="{2C3BD77E-AA91-4FDB-A4DD-6F56D64D29CC}"/>
    <dgm:cxn modelId="{69CF903A-219D-4F3B-87C7-0E710D0F6D79}" type="presOf" srcId="{68E061CB-EB9D-4FB4-9659-FAA621F2B1B9}" destId="{63B156D0-D137-4A7A-AF58-3AB919A070E4}" srcOrd="0" destOrd="0" presId="urn:microsoft.com/office/officeart/2005/8/layout/vList5"/>
    <dgm:cxn modelId="{7458F43C-40D6-44B0-8245-6CE08B95EF1F}" type="presOf" srcId="{E0E65C0D-5DFE-4D0F-8F7E-6B35BC67CA5B}" destId="{34C8BFF3-50AC-4346-89EC-6CA82A0FECF6}" srcOrd="0" destOrd="0" presId="urn:microsoft.com/office/officeart/2005/8/layout/vList5"/>
    <dgm:cxn modelId="{4A39F33F-AF6E-4FF9-A347-0C91BD75BB56}" srcId="{32D9B203-88BB-4913-8997-BD6A1E217032}" destId="{AEB76A72-CE6B-4EB1-9DC5-42C8010708E9}" srcOrd="0" destOrd="0" parTransId="{BCBFC0DA-C4EB-467B-85E2-B8AFFFC46E67}" sibTransId="{BA73F9E5-97CE-4431-994C-78C1DEB2352D}"/>
    <dgm:cxn modelId="{37C52F43-EFE6-4D84-B802-1D236A106821}" type="presOf" srcId="{EF81EB4E-C4F5-4444-968E-79F866DAFC62}" destId="{E842E604-436A-4972-BD06-0316517EA140}" srcOrd="0" destOrd="0" presId="urn:microsoft.com/office/officeart/2005/8/layout/vList5"/>
    <dgm:cxn modelId="{0291FC65-62F4-4FB5-A688-B458AD2A48E1}" type="presOf" srcId="{B60CAA83-F68D-448C-8D1F-FAD4700D50FE}" destId="{C35927CD-5A78-462B-BDB8-1A0DB4A3473B}" srcOrd="0" destOrd="0" presId="urn:microsoft.com/office/officeart/2005/8/layout/vList5"/>
    <dgm:cxn modelId="{3CDAFD6B-7589-46E9-95DB-D1AF748526A3}" type="presOf" srcId="{6A624885-2B18-43FF-A5BF-00F3B7CDEA2D}" destId="{3AF670C2-EC94-4EBF-A015-AB892D418150}" srcOrd="0" destOrd="0" presId="urn:microsoft.com/office/officeart/2005/8/layout/vList5"/>
    <dgm:cxn modelId="{C499CE70-D528-4401-80EB-0A3B0415A48B}" srcId="{EF81EB4E-C4F5-4444-968E-79F866DAFC62}" destId="{E52EE6F8-54CD-431F-91DD-610B4136665F}" srcOrd="2" destOrd="0" parTransId="{4498AC86-5BE7-463A-A7DE-680F2CDE6EAA}" sibTransId="{302B9E1F-830B-4124-AB34-B37BFA9E218E}"/>
    <dgm:cxn modelId="{EE6DA77B-0CCE-4DA9-AE45-88AD170D53C2}" type="presOf" srcId="{32D9B203-88BB-4913-8997-BD6A1E217032}" destId="{9E324310-AF35-45F9-8B42-5CB6FF20144C}" srcOrd="0" destOrd="0" presId="urn:microsoft.com/office/officeart/2005/8/layout/vList5"/>
    <dgm:cxn modelId="{A317D488-52DC-4A69-9DDD-5ADE0AC46EB3}" type="presOf" srcId="{0C6BD7A6-2917-41B4-AEEA-0B5A7D683707}" destId="{E259BD2D-3A7B-4F4B-832A-1E34EADD3DEC}" srcOrd="0" destOrd="0" presId="urn:microsoft.com/office/officeart/2005/8/layout/vList5"/>
    <dgm:cxn modelId="{AA4C7B8D-C700-4920-8487-2C55966FB73B}" srcId="{EF81EB4E-C4F5-4444-968E-79F866DAFC62}" destId="{B60CAA83-F68D-448C-8D1F-FAD4700D50FE}" srcOrd="1" destOrd="0" parTransId="{43F1CD7B-C996-4674-9811-20BCE94DF3F1}" sibTransId="{7F1EB286-0E86-4BD5-99B4-125C44133B16}"/>
    <dgm:cxn modelId="{F7B107A1-F371-4C33-ACFB-24721334E227}" srcId="{B60CAA83-F68D-448C-8D1F-FAD4700D50FE}" destId="{0C6BD7A6-2917-41B4-AEEA-0B5A7D683707}" srcOrd="0" destOrd="0" parTransId="{27456D66-590D-476A-942E-3C82E08709D5}" sibTransId="{79F5F0ED-B310-467B-A490-A6F857EA2E7F}"/>
    <dgm:cxn modelId="{5C8AE1A1-343D-46D0-89B6-9492C4154392}" type="presOf" srcId="{A022C21C-469E-4CC9-8A2A-45AC631AEAF3}" destId="{EC1A1F58-8CE8-4146-841E-234CE79FDAF3}" srcOrd="0" destOrd="0" presId="urn:microsoft.com/office/officeart/2005/8/layout/vList5"/>
    <dgm:cxn modelId="{C6E887AA-C6D6-46F6-BE4E-920612DB4D8A}" type="presOf" srcId="{E52EE6F8-54CD-431F-91DD-610B4136665F}" destId="{3483F42C-BE02-4CEC-94B0-D3D7E79408D5}" srcOrd="0" destOrd="0" presId="urn:microsoft.com/office/officeart/2005/8/layout/vList5"/>
    <dgm:cxn modelId="{BFD61FB7-BC69-44EA-B7D0-60DE953E3EAF}" type="presOf" srcId="{525E799B-FC3F-4133-8876-EDDE5B3B6F98}" destId="{DC554CCB-2543-4A92-B489-5646E6B451AE}" srcOrd="0" destOrd="0" presId="urn:microsoft.com/office/officeart/2005/8/layout/vList5"/>
    <dgm:cxn modelId="{D7506AC0-C9A7-40A3-B73D-9069F7AA1307}" type="presOf" srcId="{CFB57995-1601-4271-8C3E-6FF0F996EB81}" destId="{8E3FE48B-45ED-4DCF-B81E-440CA47EE8A9}" srcOrd="0" destOrd="0" presId="urn:microsoft.com/office/officeart/2005/8/layout/vList5"/>
    <dgm:cxn modelId="{97C7C1D5-2FC7-463D-A365-1184D9331E99}" srcId="{A022C21C-469E-4CC9-8A2A-45AC631AEAF3}" destId="{CFB57995-1601-4271-8C3E-6FF0F996EB81}" srcOrd="0" destOrd="0" parTransId="{FA5777E2-8A19-47CF-8D17-BD10674F6418}" sibTransId="{FDDC4C03-53E8-43FD-9D82-6D6A37E7BA41}"/>
    <dgm:cxn modelId="{0A733FE2-4098-4655-A89E-0A7756579D5E}" srcId="{1C1B5426-67D7-49E5-97C1-8D0CD82E4C55}" destId="{68E061CB-EB9D-4FB4-9659-FAA621F2B1B9}" srcOrd="0" destOrd="0" parTransId="{0A87CEEE-E8F6-4188-B229-FA4F00890E89}" sibTransId="{64629261-AF72-453A-90FF-24E96CDEF393}"/>
    <dgm:cxn modelId="{1151A0E5-486F-444E-8AB3-D6B3DB727557}" type="presOf" srcId="{1C1B5426-67D7-49E5-97C1-8D0CD82E4C55}" destId="{FDB354B5-CE88-4EBA-A023-DB6A493F7C18}" srcOrd="0" destOrd="0" presId="urn:microsoft.com/office/officeart/2005/8/layout/vList5"/>
    <dgm:cxn modelId="{738504E6-8F20-4CC3-98F2-997D636327FA}" srcId="{EF81EB4E-C4F5-4444-968E-79F866DAFC62}" destId="{E0E65C0D-5DFE-4D0F-8F7E-6B35BC67CA5B}" srcOrd="3" destOrd="0" parTransId="{34F170B9-F34D-4188-9F53-AA7122F39991}" sibTransId="{20971BFD-8E7F-4AAF-9E8E-2309FE8291A9}"/>
    <dgm:cxn modelId="{2C454EEB-E556-4D67-BF1D-0DDC51185E07}" type="presOf" srcId="{AEB76A72-CE6B-4EB1-9DC5-42C8010708E9}" destId="{792BF4B5-145E-488E-B2EA-460EF0E2D789}" srcOrd="0" destOrd="0" presId="urn:microsoft.com/office/officeart/2005/8/layout/vList5"/>
    <dgm:cxn modelId="{19BF73EC-5066-457C-A09E-5946E60591B6}" srcId="{E52EE6F8-54CD-431F-91DD-610B4136665F}" destId="{525E799B-FC3F-4133-8876-EDDE5B3B6F98}" srcOrd="0" destOrd="0" parTransId="{67376D5F-D875-4772-9804-2DEE6433C19A}" sibTransId="{9C423E59-5D1D-475E-9667-80BA517AF07F}"/>
    <dgm:cxn modelId="{24E4BDF4-6AD7-4711-A9E5-952980C57D0C}" srcId="{EF81EB4E-C4F5-4444-968E-79F866DAFC62}" destId="{32D9B203-88BB-4913-8997-BD6A1E217032}" srcOrd="4" destOrd="0" parTransId="{FBA7F805-6A8B-4194-9EBB-E12449279A5F}" sibTransId="{E2523595-5C84-403C-9E1D-D3CD4B6B4986}"/>
    <dgm:cxn modelId="{CC9FDDFB-C749-4C81-B446-CB4E0C7A04B3}" srcId="{EF81EB4E-C4F5-4444-968E-79F866DAFC62}" destId="{A022C21C-469E-4CC9-8A2A-45AC631AEAF3}" srcOrd="5" destOrd="0" parTransId="{A79FD122-C391-45F0-BAC0-37F602D10641}" sibTransId="{436DC098-FC0B-4BBE-9196-1BF64CDF69CC}"/>
    <dgm:cxn modelId="{A02E5F83-18EF-440A-8371-1914B3D58B4C}" type="presParOf" srcId="{E842E604-436A-4972-BD06-0316517EA140}" destId="{6D8E221E-8FDD-4DA6-B08A-261F0C131208}" srcOrd="0" destOrd="0" presId="urn:microsoft.com/office/officeart/2005/8/layout/vList5"/>
    <dgm:cxn modelId="{2F8D0412-ACAB-4417-8A7C-0213C1FD8E6C}" type="presParOf" srcId="{6D8E221E-8FDD-4DA6-B08A-261F0C131208}" destId="{FDB354B5-CE88-4EBA-A023-DB6A493F7C18}" srcOrd="0" destOrd="0" presId="urn:microsoft.com/office/officeart/2005/8/layout/vList5"/>
    <dgm:cxn modelId="{0DC112C7-00E6-43A4-8A5E-B7ED54583E5D}" type="presParOf" srcId="{6D8E221E-8FDD-4DA6-B08A-261F0C131208}" destId="{63B156D0-D137-4A7A-AF58-3AB919A070E4}" srcOrd="1" destOrd="0" presId="urn:microsoft.com/office/officeart/2005/8/layout/vList5"/>
    <dgm:cxn modelId="{C4A09A76-57E2-46E5-9B65-E2D9B86302B4}" type="presParOf" srcId="{E842E604-436A-4972-BD06-0316517EA140}" destId="{E7613285-A33B-4E10-8EE6-842FEE6B6720}" srcOrd="1" destOrd="0" presId="urn:microsoft.com/office/officeart/2005/8/layout/vList5"/>
    <dgm:cxn modelId="{DDBF1A43-06E6-497D-B307-8E9892691E73}" type="presParOf" srcId="{E842E604-436A-4972-BD06-0316517EA140}" destId="{3C2224DC-2833-4647-87E9-3EA416A57C91}" srcOrd="2" destOrd="0" presId="urn:microsoft.com/office/officeart/2005/8/layout/vList5"/>
    <dgm:cxn modelId="{C7BF7DCF-0871-4898-ABF5-E14ACE4BE51A}" type="presParOf" srcId="{3C2224DC-2833-4647-87E9-3EA416A57C91}" destId="{C35927CD-5A78-462B-BDB8-1A0DB4A3473B}" srcOrd="0" destOrd="0" presId="urn:microsoft.com/office/officeart/2005/8/layout/vList5"/>
    <dgm:cxn modelId="{0BA9FE1F-6FC6-42FB-AAD5-A1F7D599D932}" type="presParOf" srcId="{3C2224DC-2833-4647-87E9-3EA416A57C91}" destId="{E259BD2D-3A7B-4F4B-832A-1E34EADD3DEC}" srcOrd="1" destOrd="0" presId="urn:microsoft.com/office/officeart/2005/8/layout/vList5"/>
    <dgm:cxn modelId="{6DC4833F-4ECA-456F-91C6-94C9E965AF7F}" type="presParOf" srcId="{E842E604-436A-4972-BD06-0316517EA140}" destId="{E55B9D17-7DB0-41D2-81C6-9D7FE98D7E36}" srcOrd="3" destOrd="0" presId="urn:microsoft.com/office/officeart/2005/8/layout/vList5"/>
    <dgm:cxn modelId="{951ADCA3-0557-4A76-9B58-97DF1214D55F}" type="presParOf" srcId="{E842E604-436A-4972-BD06-0316517EA140}" destId="{512ED2D0-2620-4744-8B40-F90DA1408111}" srcOrd="4" destOrd="0" presId="urn:microsoft.com/office/officeart/2005/8/layout/vList5"/>
    <dgm:cxn modelId="{920E8360-939A-4CC6-84E0-F45A53F60ACB}" type="presParOf" srcId="{512ED2D0-2620-4744-8B40-F90DA1408111}" destId="{3483F42C-BE02-4CEC-94B0-D3D7E79408D5}" srcOrd="0" destOrd="0" presId="urn:microsoft.com/office/officeart/2005/8/layout/vList5"/>
    <dgm:cxn modelId="{7613B4D6-1C2D-423C-9109-06AEFBDD03EE}" type="presParOf" srcId="{512ED2D0-2620-4744-8B40-F90DA1408111}" destId="{DC554CCB-2543-4A92-B489-5646E6B451AE}" srcOrd="1" destOrd="0" presId="urn:microsoft.com/office/officeart/2005/8/layout/vList5"/>
    <dgm:cxn modelId="{70FA9296-1507-4D16-BA77-73DAA4EEA65E}" type="presParOf" srcId="{E842E604-436A-4972-BD06-0316517EA140}" destId="{62D5E500-CF0D-4C6B-A67C-A317E3A9CD21}" srcOrd="5" destOrd="0" presId="urn:microsoft.com/office/officeart/2005/8/layout/vList5"/>
    <dgm:cxn modelId="{1E4CC732-3A6B-4229-832D-89E67A8A89D2}" type="presParOf" srcId="{E842E604-436A-4972-BD06-0316517EA140}" destId="{3E3EE974-8A0C-4FEB-AD89-3AFE4E20DC5D}" srcOrd="6" destOrd="0" presId="urn:microsoft.com/office/officeart/2005/8/layout/vList5"/>
    <dgm:cxn modelId="{ADB0F0DB-56A9-4348-9391-8F3AAC996C40}" type="presParOf" srcId="{3E3EE974-8A0C-4FEB-AD89-3AFE4E20DC5D}" destId="{34C8BFF3-50AC-4346-89EC-6CA82A0FECF6}" srcOrd="0" destOrd="0" presId="urn:microsoft.com/office/officeart/2005/8/layout/vList5"/>
    <dgm:cxn modelId="{D35C06DC-0E1E-4220-9D33-8E4A36999982}" type="presParOf" srcId="{3E3EE974-8A0C-4FEB-AD89-3AFE4E20DC5D}" destId="{3AF670C2-EC94-4EBF-A015-AB892D418150}" srcOrd="1" destOrd="0" presId="urn:microsoft.com/office/officeart/2005/8/layout/vList5"/>
    <dgm:cxn modelId="{5B756A96-D780-4510-AF44-6B2D14C6237D}" type="presParOf" srcId="{E842E604-436A-4972-BD06-0316517EA140}" destId="{8172F84D-1C78-4737-A884-12AA11A73AF5}" srcOrd="7" destOrd="0" presId="urn:microsoft.com/office/officeart/2005/8/layout/vList5"/>
    <dgm:cxn modelId="{79E37449-0F67-46EF-8D2E-0C3126155773}" type="presParOf" srcId="{E842E604-436A-4972-BD06-0316517EA140}" destId="{626391EB-A590-4C22-8F24-B4571445E45F}" srcOrd="8" destOrd="0" presId="urn:microsoft.com/office/officeart/2005/8/layout/vList5"/>
    <dgm:cxn modelId="{FADDAC4A-E72C-4CBD-8872-FC4E014AB77D}" type="presParOf" srcId="{626391EB-A590-4C22-8F24-B4571445E45F}" destId="{9E324310-AF35-45F9-8B42-5CB6FF20144C}" srcOrd="0" destOrd="0" presId="urn:microsoft.com/office/officeart/2005/8/layout/vList5"/>
    <dgm:cxn modelId="{DF960451-31C4-4933-8849-87E6B2F0DBC4}" type="presParOf" srcId="{626391EB-A590-4C22-8F24-B4571445E45F}" destId="{792BF4B5-145E-488E-B2EA-460EF0E2D789}" srcOrd="1" destOrd="0" presId="urn:microsoft.com/office/officeart/2005/8/layout/vList5"/>
    <dgm:cxn modelId="{E8302946-4DE4-4366-A531-C70635A9EB45}" type="presParOf" srcId="{E842E604-436A-4972-BD06-0316517EA140}" destId="{32D78C98-DC6A-404D-A2CC-732D8618BE67}" srcOrd="9" destOrd="0" presId="urn:microsoft.com/office/officeart/2005/8/layout/vList5"/>
    <dgm:cxn modelId="{57492B39-750A-45EF-A6C3-D6D8772468CB}" type="presParOf" srcId="{E842E604-436A-4972-BD06-0316517EA140}" destId="{7FFA1E38-74E7-47D4-B8AA-4EF701AAFBD6}" srcOrd="10" destOrd="0" presId="urn:microsoft.com/office/officeart/2005/8/layout/vList5"/>
    <dgm:cxn modelId="{42FC5B00-095B-4ADB-B10E-C309468B9094}" type="presParOf" srcId="{7FFA1E38-74E7-47D4-B8AA-4EF701AAFBD6}" destId="{EC1A1F58-8CE8-4146-841E-234CE79FDAF3}" srcOrd="0" destOrd="0" presId="urn:microsoft.com/office/officeart/2005/8/layout/vList5"/>
    <dgm:cxn modelId="{EB12809C-4F27-4931-9E2F-EA7BD4CC0241}" type="presParOf" srcId="{7FFA1E38-74E7-47D4-B8AA-4EF701AAFBD6}" destId="{8E3FE48B-45ED-4DCF-B81E-440CA47EE8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5A3CF-A358-4B0E-8D3C-AB36C0D71897}">
      <dsp:nvSpPr>
        <dsp:cNvPr id="0" name=""/>
        <dsp:cNvSpPr/>
      </dsp:nvSpPr>
      <dsp:spPr>
        <a:xfrm>
          <a:off x="1065423" y="-116117"/>
          <a:ext cx="5177153" cy="5177153"/>
        </a:xfrm>
        <a:prstGeom prst="circularArrow">
          <a:avLst>
            <a:gd name="adj1" fmla="val 4668"/>
            <a:gd name="adj2" fmla="val 272909"/>
            <a:gd name="adj3" fmla="val 12929253"/>
            <a:gd name="adj4" fmla="val 17964458"/>
            <a:gd name="adj5" fmla="val 4847"/>
          </a:avLst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B235D-1BC4-448F-BD8B-A1F314B3EE7C}">
      <dsp:nvSpPr>
        <dsp:cNvPr id="0" name=""/>
        <dsp:cNvSpPr/>
      </dsp:nvSpPr>
      <dsp:spPr>
        <a:xfrm>
          <a:off x="1973302" y="709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Experimental Outputs</a:t>
          </a:r>
        </a:p>
      </dsp:txBody>
      <dsp:txXfrm>
        <a:off x="2055347" y="82754"/>
        <a:ext cx="3197304" cy="1516607"/>
      </dsp:txXfrm>
    </dsp:sp>
    <dsp:sp modelId="{B5068040-0316-4E9C-A58A-2D5411D2C9AF}">
      <dsp:nvSpPr>
        <dsp:cNvPr id="0" name=""/>
        <dsp:cNvSpPr/>
      </dsp:nvSpPr>
      <dsp:spPr>
        <a:xfrm>
          <a:off x="3832244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Quantitative Data</a:t>
          </a:r>
        </a:p>
      </dsp:txBody>
      <dsp:txXfrm>
        <a:off x="3914289" y="1941696"/>
        <a:ext cx="3197304" cy="1516607"/>
      </dsp:txXfrm>
    </dsp:sp>
    <dsp:sp modelId="{D8B43972-D5C9-42BF-B5BF-F00B8DA65975}">
      <dsp:nvSpPr>
        <dsp:cNvPr id="0" name=""/>
        <dsp:cNvSpPr/>
      </dsp:nvSpPr>
      <dsp:spPr>
        <a:xfrm>
          <a:off x="1973302" y="3718593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 panose="020F0502020204030204" pitchFamily="34" charset="0"/>
              <a:cs typeface="Calibri" panose="020F0502020204030204" pitchFamily="34" charset="0"/>
            </a:rPr>
            <a:t>Modeling</a:t>
          </a:r>
        </a:p>
      </dsp:txBody>
      <dsp:txXfrm>
        <a:off x="2055347" y="3800638"/>
        <a:ext cx="3197304" cy="1516607"/>
      </dsp:txXfrm>
    </dsp:sp>
    <dsp:sp modelId="{A652686B-FB16-4CB8-8C85-D0DCF2E63E2C}">
      <dsp:nvSpPr>
        <dsp:cNvPr id="0" name=""/>
        <dsp:cNvSpPr/>
      </dsp:nvSpPr>
      <dsp:spPr>
        <a:xfrm>
          <a:off x="114360" y="1859651"/>
          <a:ext cx="3361394" cy="1680697"/>
        </a:xfrm>
        <a:prstGeom prst="roundRect">
          <a:avLst/>
        </a:prstGeom>
        <a:solidFill>
          <a:srgbClr val="00B050"/>
        </a:solidFill>
        <a:ln>
          <a:solidFill>
            <a:schemeClr val="accent4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Experimental Design</a:t>
          </a:r>
        </a:p>
      </dsp:txBody>
      <dsp:txXfrm>
        <a:off x="196405" y="1941696"/>
        <a:ext cx="3197304" cy="1516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6F23D-9270-4F10-82FA-6536E8D6EB94}">
      <dsp:nvSpPr>
        <dsp:cNvPr id="0" name=""/>
        <dsp:cNvSpPr/>
      </dsp:nvSpPr>
      <dsp:spPr>
        <a:xfrm>
          <a:off x="865875" y="-27968"/>
          <a:ext cx="4844641" cy="4844641"/>
        </a:xfrm>
        <a:prstGeom prst="circularArrow">
          <a:avLst>
            <a:gd name="adj1" fmla="val 5544"/>
            <a:gd name="adj2" fmla="val 330680"/>
            <a:gd name="adj3" fmla="val 13803663"/>
            <a:gd name="adj4" fmla="val 17369106"/>
            <a:gd name="adj5" fmla="val 5757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E5AF5-B5C0-4A5A-8577-159F56EBA40E}">
      <dsp:nvSpPr>
        <dsp:cNvPr id="0" name=""/>
        <dsp:cNvSpPr/>
      </dsp:nvSpPr>
      <dsp:spPr>
        <a:xfrm>
          <a:off x="2167512" y="850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Experimental Planning</a:t>
          </a:r>
        </a:p>
      </dsp:txBody>
      <dsp:txXfrm>
        <a:off x="2222219" y="55557"/>
        <a:ext cx="2131953" cy="1011269"/>
      </dsp:txXfrm>
    </dsp:sp>
    <dsp:sp modelId="{97B2AA4B-93DA-4ADE-BAF1-5ECB0DEBDC58}">
      <dsp:nvSpPr>
        <dsp:cNvPr id="0" name=""/>
        <dsp:cNvSpPr/>
      </dsp:nvSpPr>
      <dsp:spPr>
        <a:xfrm>
          <a:off x="4132342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Acquisition</a:t>
          </a:r>
        </a:p>
      </dsp:txBody>
      <dsp:txXfrm>
        <a:off x="4187049" y="1483090"/>
        <a:ext cx="2131953" cy="1011269"/>
      </dsp:txXfrm>
    </dsp:sp>
    <dsp:sp modelId="{040B3D36-1A73-4C1E-A978-24674ED5BB4D}">
      <dsp:nvSpPr>
        <dsp:cNvPr id="0" name=""/>
        <dsp:cNvSpPr/>
      </dsp:nvSpPr>
      <dsp:spPr>
        <a:xfrm>
          <a:off x="3381844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Pre-Processing</a:t>
          </a:r>
        </a:p>
      </dsp:txBody>
      <dsp:txXfrm>
        <a:off x="3436551" y="3792886"/>
        <a:ext cx="2131953" cy="1011269"/>
      </dsp:txXfrm>
    </dsp:sp>
    <dsp:sp modelId="{78838EA7-EB6F-4FAD-83D5-88EE8A2F1EAB}">
      <dsp:nvSpPr>
        <dsp:cNvPr id="0" name=""/>
        <dsp:cNvSpPr/>
      </dsp:nvSpPr>
      <dsp:spPr>
        <a:xfrm>
          <a:off x="953179" y="3738179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Image Analysis</a:t>
          </a:r>
        </a:p>
      </dsp:txBody>
      <dsp:txXfrm>
        <a:off x="1007886" y="3792886"/>
        <a:ext cx="2131953" cy="1011269"/>
      </dsp:txXfrm>
    </dsp:sp>
    <dsp:sp modelId="{C0A98192-4648-4829-957E-63CD1ED2FB49}">
      <dsp:nvSpPr>
        <dsp:cNvPr id="0" name=""/>
        <dsp:cNvSpPr/>
      </dsp:nvSpPr>
      <dsp:spPr>
        <a:xfrm>
          <a:off x="202681" y="1428383"/>
          <a:ext cx="2241367" cy="1120683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Data Analysis &amp; Interpretation</a:t>
          </a:r>
        </a:p>
      </dsp:txBody>
      <dsp:txXfrm>
        <a:off x="257388" y="1483090"/>
        <a:ext cx="2131953" cy="10112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BC671-920E-45AF-A454-AE61ED891107}">
      <dsp:nvSpPr>
        <dsp:cNvPr id="0" name=""/>
        <dsp:cNvSpPr/>
      </dsp:nvSpPr>
      <dsp:spPr>
        <a:xfrm>
          <a:off x="568034" y="0"/>
          <a:ext cx="6011843" cy="6011843"/>
        </a:xfrm>
        <a:prstGeom prst="triangle">
          <a:avLst/>
        </a:prstGeom>
        <a:gradFill rotWithShape="0">
          <a:gsLst>
            <a:gs pos="0">
              <a:srgbClr val="007E00"/>
            </a:gs>
            <a:gs pos="73000">
              <a:srgbClr val="803F00"/>
            </a:gs>
            <a:gs pos="100000">
              <a:srgbClr val="FF0000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02C9E9-24AD-4374-9474-3B6F155FE4F4}">
      <dsp:nvSpPr>
        <dsp:cNvPr id="0" name=""/>
        <dsp:cNvSpPr/>
      </dsp:nvSpPr>
      <dsp:spPr>
        <a:xfrm>
          <a:off x="3573956" y="604413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Fixed coverslips</a:t>
          </a:r>
        </a:p>
      </dsp:txBody>
      <dsp:txXfrm>
        <a:off x="3643427" y="673884"/>
        <a:ext cx="3768755" cy="1284173"/>
      </dsp:txXfrm>
    </dsp:sp>
    <dsp:sp modelId="{F6DD8A35-96DA-4F4D-B96A-4078DF3A613E}">
      <dsp:nvSpPr>
        <dsp:cNvPr id="0" name=""/>
        <dsp:cNvSpPr/>
      </dsp:nvSpPr>
      <dsp:spPr>
        <a:xfrm>
          <a:off x="3573956" y="2205418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single well</a:t>
          </a:r>
        </a:p>
      </dsp:txBody>
      <dsp:txXfrm>
        <a:off x="3643427" y="2274889"/>
        <a:ext cx="3768755" cy="1284173"/>
      </dsp:txXfrm>
    </dsp:sp>
    <dsp:sp modelId="{2E9E8795-9B64-4E4F-B454-804CA33E5812}">
      <dsp:nvSpPr>
        <dsp:cNvPr id="0" name=""/>
        <dsp:cNvSpPr/>
      </dsp:nvSpPr>
      <dsp:spPr>
        <a:xfrm>
          <a:off x="3573956" y="3806424"/>
          <a:ext cx="3907697" cy="1423115"/>
        </a:xfrm>
        <a:prstGeom prst="roundRect">
          <a:avLst/>
        </a:prstGeom>
        <a:solidFill>
          <a:schemeClr val="tx1">
            <a:alpha val="95000"/>
          </a:schemeClr>
        </a:solidFill>
        <a:ln w="9525" cap="flat" cmpd="sng" algn="ctr">
          <a:solidFill>
            <a:schemeClr val="bg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Live cell multi-well</a:t>
          </a:r>
        </a:p>
      </dsp:txBody>
      <dsp:txXfrm>
        <a:off x="3643427" y="3875895"/>
        <a:ext cx="3768755" cy="12841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14BEF-57A1-42C4-A532-5510ADE0AD4B}">
      <dsp:nvSpPr>
        <dsp:cNvPr id="0" name=""/>
        <dsp:cNvSpPr/>
      </dsp:nvSpPr>
      <dsp:spPr>
        <a:xfrm>
          <a:off x="271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Acquisition</a:t>
          </a:r>
        </a:p>
      </dsp:txBody>
      <dsp:txXfrm>
        <a:off x="35691" y="102475"/>
        <a:ext cx="2507424" cy="1138474"/>
      </dsp:txXfrm>
    </dsp:sp>
    <dsp:sp modelId="{3DEB07A0-4CB2-4B34-93ED-72FD285309FA}">
      <dsp:nvSpPr>
        <dsp:cNvPr id="0" name=""/>
        <dsp:cNvSpPr/>
      </dsp:nvSpPr>
      <dsp:spPr>
        <a:xfrm>
          <a:off x="258097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FC08C-69E4-4A86-BEB9-9BE8ED192B58}">
      <dsp:nvSpPr>
        <dsp:cNvPr id="0" name=""/>
        <dsp:cNvSpPr/>
      </dsp:nvSpPr>
      <dsp:spPr>
        <a:xfrm>
          <a:off x="515924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Spatial Resolution</a:t>
          </a:r>
        </a:p>
      </dsp:txBody>
      <dsp:txXfrm>
        <a:off x="539995" y="1505903"/>
        <a:ext cx="2096089" cy="773710"/>
      </dsp:txXfrm>
    </dsp:sp>
    <dsp:sp modelId="{59AFA703-0CEE-4077-88EB-E36D84D73BD0}">
      <dsp:nvSpPr>
        <dsp:cNvPr id="0" name=""/>
        <dsp:cNvSpPr/>
      </dsp:nvSpPr>
      <dsp:spPr>
        <a:xfrm>
          <a:off x="258097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BFB5B9-5818-4278-8099-32F7AAF72D4D}">
      <dsp:nvSpPr>
        <dsp:cNvPr id="0" name=""/>
        <dsp:cNvSpPr/>
      </dsp:nvSpPr>
      <dsp:spPr>
        <a:xfrm>
          <a:off x="515924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Frame Rate</a:t>
          </a:r>
        </a:p>
      </dsp:txBody>
      <dsp:txXfrm>
        <a:off x="539995" y="2533218"/>
        <a:ext cx="2096089" cy="773710"/>
      </dsp:txXfrm>
    </dsp:sp>
    <dsp:sp modelId="{5EB9EF26-2784-48CD-8AB1-A492B8A64A9B}">
      <dsp:nvSpPr>
        <dsp:cNvPr id="0" name=""/>
        <dsp:cNvSpPr/>
      </dsp:nvSpPr>
      <dsp:spPr>
        <a:xfrm>
          <a:off x="258097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0A005-BD8B-4C8A-B1B1-12FB5BBA482F}">
      <dsp:nvSpPr>
        <dsp:cNvPr id="0" name=""/>
        <dsp:cNvSpPr/>
      </dsp:nvSpPr>
      <dsp:spPr>
        <a:xfrm>
          <a:off x="515924" y="353646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Exposure Time</a:t>
          </a:r>
        </a:p>
      </dsp:txBody>
      <dsp:txXfrm>
        <a:off x="539995" y="3560533"/>
        <a:ext cx="2096089" cy="773710"/>
      </dsp:txXfrm>
    </dsp:sp>
    <dsp:sp modelId="{9B6D8179-FD87-4F2D-A851-41A4A7CD4B3D}">
      <dsp:nvSpPr>
        <dsp:cNvPr id="0" name=""/>
        <dsp:cNvSpPr/>
      </dsp:nvSpPr>
      <dsp:spPr>
        <a:xfrm>
          <a:off x="258097" y="1276369"/>
          <a:ext cx="257826" cy="3698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8334"/>
              </a:lnTo>
              <a:lnTo>
                <a:pt x="257826" y="369833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92772-5118-4DC3-9BAF-8440AE900F31}">
      <dsp:nvSpPr>
        <dsp:cNvPr id="0" name=""/>
        <dsp:cNvSpPr/>
      </dsp:nvSpPr>
      <dsp:spPr>
        <a:xfrm>
          <a:off x="515924" y="456377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Fluorophores</a:t>
          </a:r>
        </a:p>
      </dsp:txBody>
      <dsp:txXfrm>
        <a:off x="539995" y="4587848"/>
        <a:ext cx="2096089" cy="773710"/>
      </dsp:txXfrm>
    </dsp:sp>
    <dsp:sp modelId="{B0DC0D86-E55A-4398-90A5-D6BD096111F0}">
      <dsp:nvSpPr>
        <dsp:cNvPr id="0" name=""/>
        <dsp:cNvSpPr/>
      </dsp:nvSpPr>
      <dsp:spPr>
        <a:xfrm>
          <a:off x="258097" y="1276369"/>
          <a:ext cx="257826" cy="4725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25649"/>
              </a:lnTo>
              <a:lnTo>
                <a:pt x="257826" y="472564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7BEED-F2E4-4C1B-A8AF-12F285FA0FB8}">
      <dsp:nvSpPr>
        <dsp:cNvPr id="0" name=""/>
        <dsp:cNvSpPr/>
      </dsp:nvSpPr>
      <dsp:spPr>
        <a:xfrm>
          <a:off x="515924" y="559109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Imaging Modality</a:t>
          </a:r>
        </a:p>
      </dsp:txBody>
      <dsp:txXfrm>
        <a:off x="539995" y="5615163"/>
        <a:ext cx="2096089" cy="773710"/>
      </dsp:txXfrm>
    </dsp:sp>
    <dsp:sp modelId="{671933DD-B762-4DAB-AC9F-5D9E4700286A}">
      <dsp:nvSpPr>
        <dsp:cNvPr id="0" name=""/>
        <dsp:cNvSpPr/>
      </dsp:nvSpPr>
      <dsp:spPr>
        <a:xfrm>
          <a:off x="2906570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13333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Image Pre-Processing</a:t>
          </a:r>
        </a:p>
      </dsp:txBody>
      <dsp:txXfrm>
        <a:off x="2941990" y="102475"/>
        <a:ext cx="2507424" cy="1138474"/>
      </dsp:txXfrm>
    </dsp:sp>
    <dsp:sp modelId="{DDB4BAA4-59CB-46DB-8237-18E1B1FBFE82}">
      <dsp:nvSpPr>
        <dsp:cNvPr id="0" name=""/>
        <dsp:cNvSpPr/>
      </dsp:nvSpPr>
      <dsp:spPr>
        <a:xfrm>
          <a:off x="3164396" y="1276369"/>
          <a:ext cx="257810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10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6967F6-30F6-407B-90B1-3A805DDDA785}">
      <dsp:nvSpPr>
        <dsp:cNvPr id="0" name=""/>
        <dsp:cNvSpPr/>
      </dsp:nvSpPr>
      <dsp:spPr>
        <a:xfrm>
          <a:off x="3422206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1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Background Subtraction</a:t>
          </a:r>
        </a:p>
      </dsp:txBody>
      <dsp:txXfrm>
        <a:off x="3446277" y="1505903"/>
        <a:ext cx="2096089" cy="773710"/>
      </dsp:txXfrm>
    </dsp:sp>
    <dsp:sp modelId="{3A4B8FF2-AADD-4D27-9B90-D3AD680A73B8}">
      <dsp:nvSpPr>
        <dsp:cNvPr id="0" name=""/>
        <dsp:cNvSpPr/>
      </dsp:nvSpPr>
      <dsp:spPr>
        <a:xfrm>
          <a:off x="3164396" y="1276369"/>
          <a:ext cx="257810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10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4C9EB-F112-4749-ABD0-4F60748CBCDF}">
      <dsp:nvSpPr>
        <dsp:cNvPr id="0" name=""/>
        <dsp:cNvSpPr/>
      </dsp:nvSpPr>
      <dsp:spPr>
        <a:xfrm>
          <a:off x="3422206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Noise Suppression</a:t>
          </a:r>
        </a:p>
      </dsp:txBody>
      <dsp:txXfrm>
        <a:off x="3446277" y="2533218"/>
        <a:ext cx="2096089" cy="773710"/>
      </dsp:txXfrm>
    </dsp:sp>
    <dsp:sp modelId="{D60918F6-D74F-40C0-AB87-213C550EB9B1}">
      <dsp:nvSpPr>
        <dsp:cNvPr id="0" name=""/>
        <dsp:cNvSpPr/>
      </dsp:nvSpPr>
      <dsp:spPr>
        <a:xfrm>
          <a:off x="5978653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26667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Segmentation</a:t>
          </a:r>
        </a:p>
      </dsp:txBody>
      <dsp:txXfrm>
        <a:off x="6014073" y="102475"/>
        <a:ext cx="2507424" cy="1138474"/>
      </dsp:txXfrm>
    </dsp:sp>
    <dsp:sp modelId="{6582EC80-4C22-4A85-98F6-57E5A80A9AC3}">
      <dsp:nvSpPr>
        <dsp:cNvPr id="0" name=""/>
        <dsp:cNvSpPr/>
      </dsp:nvSpPr>
      <dsp:spPr>
        <a:xfrm>
          <a:off x="6236479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D191-70E2-43EA-8B14-3F7A3FE5E22C}">
      <dsp:nvSpPr>
        <dsp:cNvPr id="0" name=""/>
        <dsp:cNvSpPr/>
      </dsp:nvSpPr>
      <dsp:spPr>
        <a:xfrm>
          <a:off x="6494306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Separate Objects from Background</a:t>
          </a:r>
        </a:p>
      </dsp:txBody>
      <dsp:txXfrm>
        <a:off x="6518377" y="1505903"/>
        <a:ext cx="2096089" cy="773710"/>
      </dsp:txXfrm>
    </dsp:sp>
    <dsp:sp modelId="{1931C79A-7683-4139-9494-62278DE0B17C}">
      <dsp:nvSpPr>
        <dsp:cNvPr id="0" name=""/>
        <dsp:cNvSpPr/>
      </dsp:nvSpPr>
      <dsp:spPr>
        <a:xfrm>
          <a:off x="6236479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C136C-565B-4159-8A05-4195D38141A4}">
      <dsp:nvSpPr>
        <dsp:cNvPr id="0" name=""/>
        <dsp:cNvSpPr/>
      </dsp:nvSpPr>
      <dsp:spPr>
        <a:xfrm>
          <a:off x="6494306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Creation of Binary or Mask Image</a:t>
          </a:r>
        </a:p>
      </dsp:txBody>
      <dsp:txXfrm>
        <a:off x="6518377" y="2533218"/>
        <a:ext cx="2096089" cy="773710"/>
      </dsp:txXfrm>
    </dsp:sp>
    <dsp:sp modelId="{5506C3C1-03FE-4E88-80A7-59D35947B97A}">
      <dsp:nvSpPr>
        <dsp:cNvPr id="0" name=""/>
        <dsp:cNvSpPr/>
      </dsp:nvSpPr>
      <dsp:spPr>
        <a:xfrm>
          <a:off x="6236479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8EC35-DFEB-4DD9-A98E-1020D375276F}">
      <dsp:nvSpPr>
        <dsp:cNvPr id="0" name=""/>
        <dsp:cNvSpPr/>
      </dsp:nvSpPr>
      <dsp:spPr>
        <a:xfrm>
          <a:off x="6494306" y="3536462"/>
          <a:ext cx="2144205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Create Different Regions of Interest</a:t>
          </a:r>
        </a:p>
      </dsp:txBody>
      <dsp:txXfrm>
        <a:off x="6518377" y="3560533"/>
        <a:ext cx="2096063" cy="773710"/>
      </dsp:txXfrm>
    </dsp:sp>
    <dsp:sp modelId="{554B0126-34D0-4CFF-BEA4-C2298A920103}">
      <dsp:nvSpPr>
        <dsp:cNvPr id="0" name=""/>
        <dsp:cNvSpPr/>
      </dsp:nvSpPr>
      <dsp:spPr>
        <a:xfrm>
          <a:off x="8967844" y="67055"/>
          <a:ext cx="2578264" cy="12093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6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Analysis</a:t>
          </a:r>
        </a:p>
      </dsp:txBody>
      <dsp:txXfrm>
        <a:off x="9003264" y="102475"/>
        <a:ext cx="2507424" cy="1138474"/>
      </dsp:txXfrm>
    </dsp:sp>
    <dsp:sp modelId="{259FFC8A-267F-4AC8-9084-7FF5769989E5}">
      <dsp:nvSpPr>
        <dsp:cNvPr id="0" name=""/>
        <dsp:cNvSpPr/>
      </dsp:nvSpPr>
      <dsp:spPr>
        <a:xfrm>
          <a:off x="9225670" y="1276369"/>
          <a:ext cx="257826" cy="616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389"/>
              </a:lnTo>
              <a:lnTo>
                <a:pt x="257826" y="61638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B3080-B9A1-4D62-873E-83B3818CBF23}">
      <dsp:nvSpPr>
        <dsp:cNvPr id="0" name=""/>
        <dsp:cNvSpPr/>
      </dsp:nvSpPr>
      <dsp:spPr>
        <a:xfrm>
          <a:off x="9483497" y="1481832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Counting &amp; Quantification</a:t>
          </a:r>
        </a:p>
      </dsp:txBody>
      <dsp:txXfrm>
        <a:off x="9507568" y="1505903"/>
        <a:ext cx="2096089" cy="773710"/>
      </dsp:txXfrm>
    </dsp:sp>
    <dsp:sp modelId="{B6E6DB1E-CBE0-4810-8D2C-75EF15E9A90B}">
      <dsp:nvSpPr>
        <dsp:cNvPr id="0" name=""/>
        <dsp:cNvSpPr/>
      </dsp:nvSpPr>
      <dsp:spPr>
        <a:xfrm>
          <a:off x="9225670" y="1276369"/>
          <a:ext cx="257826" cy="164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704"/>
              </a:lnTo>
              <a:lnTo>
                <a:pt x="257826" y="1643704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059708-C803-432B-AE68-0A2175C47C83}">
      <dsp:nvSpPr>
        <dsp:cNvPr id="0" name=""/>
        <dsp:cNvSpPr/>
      </dsp:nvSpPr>
      <dsp:spPr>
        <a:xfrm>
          <a:off x="9483497" y="2509147"/>
          <a:ext cx="2144231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3666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Fluorescence Analysis</a:t>
          </a:r>
        </a:p>
      </dsp:txBody>
      <dsp:txXfrm>
        <a:off x="9507568" y="2533218"/>
        <a:ext cx="2096089" cy="773710"/>
      </dsp:txXfrm>
    </dsp:sp>
    <dsp:sp modelId="{56596F01-D1D8-4EFE-95F5-EA7349F154BE}">
      <dsp:nvSpPr>
        <dsp:cNvPr id="0" name=""/>
        <dsp:cNvSpPr/>
      </dsp:nvSpPr>
      <dsp:spPr>
        <a:xfrm>
          <a:off x="9225670" y="1276369"/>
          <a:ext cx="257826" cy="2671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1019"/>
              </a:lnTo>
              <a:lnTo>
                <a:pt x="257826" y="2671019"/>
              </a:lnTo>
            </a:path>
          </a:pathLst>
        </a:custGeom>
        <a:noFill/>
        <a:ln w="952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1D2A7-1CE9-4CCD-AB73-E5078259E2B7}">
      <dsp:nvSpPr>
        <dsp:cNvPr id="0" name=""/>
        <dsp:cNvSpPr/>
      </dsp:nvSpPr>
      <dsp:spPr>
        <a:xfrm>
          <a:off x="9483497" y="3536462"/>
          <a:ext cx="2144205" cy="8218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Track Over Time</a:t>
          </a:r>
        </a:p>
      </dsp:txBody>
      <dsp:txXfrm>
        <a:off x="9507568" y="3560533"/>
        <a:ext cx="2096063" cy="7737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3A6B2-2A02-4A28-84EF-EE75B42C873F}">
      <dsp:nvSpPr>
        <dsp:cNvPr id="0" name=""/>
        <dsp:cNvSpPr/>
      </dsp:nvSpPr>
      <dsp:spPr>
        <a:xfrm rot="5400000">
          <a:off x="7562771" y="-3365536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34240" y="87046"/>
        <a:ext cx="7325709" cy="444594"/>
      </dsp:txXfrm>
    </dsp:sp>
    <dsp:sp modelId="{8D0B1E6D-0609-4C99-8BEB-42A33F600A29}">
      <dsp:nvSpPr>
        <dsp:cNvPr id="0" name=""/>
        <dsp:cNvSpPr/>
      </dsp:nvSpPr>
      <dsp:spPr>
        <a:xfrm>
          <a:off x="0" y="1408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30064" y="31472"/>
        <a:ext cx="4074112" cy="555742"/>
      </dsp:txXfrm>
    </dsp:sp>
    <dsp:sp modelId="{BDE31D6E-076E-44BA-815D-49B24851077E}">
      <dsp:nvSpPr>
        <dsp:cNvPr id="0" name=""/>
        <dsp:cNvSpPr/>
      </dsp:nvSpPr>
      <dsp:spPr>
        <a:xfrm rot="5400000">
          <a:off x="7562771" y="-2718871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34240" y="733711"/>
        <a:ext cx="7325709" cy="444594"/>
      </dsp:txXfrm>
    </dsp:sp>
    <dsp:sp modelId="{55216C68-2181-4D35-BAA9-365E06300E44}">
      <dsp:nvSpPr>
        <dsp:cNvPr id="0" name=""/>
        <dsp:cNvSpPr/>
      </dsp:nvSpPr>
      <dsp:spPr>
        <a:xfrm>
          <a:off x="0" y="648072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sp:txBody>
      <dsp:txXfrm>
        <a:off x="30064" y="678136"/>
        <a:ext cx="4074112" cy="555742"/>
      </dsp:txXfrm>
    </dsp:sp>
    <dsp:sp modelId="{63A3B644-0BEC-491E-88A8-7A17382C0B56}">
      <dsp:nvSpPr>
        <dsp:cNvPr id="0" name=""/>
        <dsp:cNvSpPr/>
      </dsp:nvSpPr>
      <dsp:spPr>
        <a:xfrm rot="5400000">
          <a:off x="7562771" y="-2072207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34240" y="1380375"/>
        <a:ext cx="7325709" cy="444594"/>
      </dsp:txXfrm>
    </dsp:sp>
    <dsp:sp modelId="{7400548A-14FC-4EEA-A9A0-7C660FAFBAC6}">
      <dsp:nvSpPr>
        <dsp:cNvPr id="0" name=""/>
        <dsp:cNvSpPr/>
      </dsp:nvSpPr>
      <dsp:spPr>
        <a:xfrm>
          <a:off x="0" y="1294737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30064" y="1324801"/>
        <a:ext cx="4074112" cy="555742"/>
      </dsp:txXfrm>
    </dsp:sp>
    <dsp:sp modelId="{A378BB11-3F57-48ED-BE19-48EE31C34602}">
      <dsp:nvSpPr>
        <dsp:cNvPr id="0" name=""/>
        <dsp:cNvSpPr/>
      </dsp:nvSpPr>
      <dsp:spPr>
        <a:xfrm rot="5400000">
          <a:off x="7562771" y="-1425543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34240" y="2027039"/>
        <a:ext cx="7325709" cy="444594"/>
      </dsp:txXfrm>
    </dsp:sp>
    <dsp:sp modelId="{89A29DFC-2168-434A-89BD-D4AD8E28C943}">
      <dsp:nvSpPr>
        <dsp:cNvPr id="0" name=""/>
        <dsp:cNvSpPr/>
      </dsp:nvSpPr>
      <dsp:spPr>
        <a:xfrm>
          <a:off x="0" y="1941401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sp:txBody>
      <dsp:txXfrm>
        <a:off x="30064" y="1971465"/>
        <a:ext cx="4074112" cy="555742"/>
      </dsp:txXfrm>
    </dsp:sp>
    <dsp:sp modelId="{E76CA0AE-9402-4CB6-B504-B24933C68A10}">
      <dsp:nvSpPr>
        <dsp:cNvPr id="0" name=""/>
        <dsp:cNvSpPr/>
      </dsp:nvSpPr>
      <dsp:spPr>
        <a:xfrm rot="5400000">
          <a:off x="7562771" y="-778878"/>
          <a:ext cx="492696" cy="734976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34240" y="2673704"/>
        <a:ext cx="7325709" cy="444594"/>
      </dsp:txXfrm>
    </dsp:sp>
    <dsp:sp modelId="{71513290-C923-4473-8E8F-A93281FACDBA}">
      <dsp:nvSpPr>
        <dsp:cNvPr id="0" name=""/>
        <dsp:cNvSpPr/>
      </dsp:nvSpPr>
      <dsp:spPr>
        <a:xfrm>
          <a:off x="0" y="2588065"/>
          <a:ext cx="4134240" cy="615870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</a:t>
          </a:r>
        </a:p>
      </dsp:txBody>
      <dsp:txXfrm>
        <a:off x="30064" y="2618129"/>
        <a:ext cx="4074112" cy="5557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11148" y="-3339151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20" y="87988"/>
        <a:ext cx="7279369" cy="449401"/>
      </dsp:txXfrm>
    </dsp:sp>
    <dsp:sp modelId="{FDB354B5-CE88-4EBA-A023-DB6A493F7C18}">
      <dsp:nvSpPr>
        <dsp:cNvPr id="0" name=""/>
        <dsp:cNvSpPr/>
      </dsp:nvSpPr>
      <dsp:spPr>
        <a:xfrm>
          <a:off x="0" y="1423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30389" y="31812"/>
        <a:ext cx="4047542" cy="561751"/>
      </dsp:txXfrm>
    </dsp:sp>
    <dsp:sp modelId="{E259BD2D-3A7B-4F4B-832A-1E34EADD3DEC}">
      <dsp:nvSpPr>
        <dsp:cNvPr id="0" name=""/>
        <dsp:cNvSpPr/>
      </dsp:nvSpPr>
      <dsp:spPr>
        <a:xfrm rot="5400000">
          <a:off x="7511148" y="-2685495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20" y="741644"/>
        <a:ext cx="7279369" cy="449401"/>
      </dsp:txXfrm>
    </dsp:sp>
    <dsp:sp modelId="{C35927CD-5A78-462B-BDB8-1A0DB4A3473B}">
      <dsp:nvSpPr>
        <dsp:cNvPr id="0" name=""/>
        <dsp:cNvSpPr/>
      </dsp:nvSpPr>
      <dsp:spPr>
        <a:xfrm>
          <a:off x="0" y="655079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nuclei from background</a:t>
          </a:r>
        </a:p>
      </dsp:txBody>
      <dsp:txXfrm>
        <a:off x="30389" y="685468"/>
        <a:ext cx="4047542" cy="561751"/>
      </dsp:txXfrm>
    </dsp:sp>
    <dsp:sp modelId="{DC554CCB-2543-4A92-B489-5646E6B451AE}">
      <dsp:nvSpPr>
        <dsp:cNvPr id="0" name=""/>
        <dsp:cNvSpPr/>
      </dsp:nvSpPr>
      <dsp:spPr>
        <a:xfrm rot="5400000">
          <a:off x="7511148" y="-2031840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20" y="1395299"/>
        <a:ext cx="7279369" cy="449401"/>
      </dsp:txXfrm>
    </dsp:sp>
    <dsp:sp modelId="{3483F42C-BE02-4CEC-94B0-D3D7E79408D5}">
      <dsp:nvSpPr>
        <dsp:cNvPr id="0" name=""/>
        <dsp:cNvSpPr/>
      </dsp:nvSpPr>
      <dsp:spPr>
        <a:xfrm>
          <a:off x="0" y="1308735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30389" y="1339124"/>
        <a:ext cx="4047542" cy="561751"/>
      </dsp:txXfrm>
    </dsp:sp>
    <dsp:sp modelId="{E95F5DB6-6754-485C-884D-6BBDCA9C6B00}">
      <dsp:nvSpPr>
        <dsp:cNvPr id="0" name=""/>
        <dsp:cNvSpPr/>
      </dsp:nvSpPr>
      <dsp:spPr>
        <a:xfrm rot="5400000">
          <a:off x="7511148" y="-1378184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20" y="2048955"/>
        <a:ext cx="7279369" cy="449401"/>
      </dsp:txXfrm>
    </dsp:sp>
    <dsp:sp modelId="{34C8BFF3-50AC-4346-89EC-6CA82A0FECF6}">
      <dsp:nvSpPr>
        <dsp:cNvPr id="0" name=""/>
        <dsp:cNvSpPr/>
      </dsp:nvSpPr>
      <dsp:spPr>
        <a:xfrm>
          <a:off x="0" y="1962391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sp:txBody>
      <dsp:txXfrm>
        <a:off x="30389" y="1992780"/>
        <a:ext cx="4047542" cy="561751"/>
      </dsp:txXfrm>
    </dsp:sp>
    <dsp:sp modelId="{8E3FE48B-45ED-4DCF-B81E-440CA47EE8A9}">
      <dsp:nvSpPr>
        <dsp:cNvPr id="0" name=""/>
        <dsp:cNvSpPr/>
      </dsp:nvSpPr>
      <dsp:spPr>
        <a:xfrm rot="5400000">
          <a:off x="7511148" y="-724528"/>
          <a:ext cx="498023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20" y="2702611"/>
        <a:ext cx="7279369" cy="449401"/>
      </dsp:txXfrm>
    </dsp:sp>
    <dsp:sp modelId="{EC1A1F58-8CE8-4146-841E-234CE79FDAF3}">
      <dsp:nvSpPr>
        <dsp:cNvPr id="0" name=""/>
        <dsp:cNvSpPr/>
      </dsp:nvSpPr>
      <dsp:spPr>
        <a:xfrm>
          <a:off x="0" y="2616046"/>
          <a:ext cx="4108320" cy="62252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30389" y="2646435"/>
        <a:ext cx="4047542" cy="5617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objects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156D0-D137-4A7A-AF58-3AB919A070E4}">
      <dsp:nvSpPr>
        <dsp:cNvPr id="0" name=""/>
        <dsp:cNvSpPr/>
      </dsp:nvSpPr>
      <dsp:spPr>
        <a:xfrm rot="5400000">
          <a:off x="7552913" y="-3391892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Filters</a:t>
          </a:r>
        </a:p>
      </dsp:txBody>
      <dsp:txXfrm rot="-5400000">
        <a:off x="4108319" y="72936"/>
        <a:ext cx="7283446" cy="374024"/>
      </dsp:txXfrm>
    </dsp:sp>
    <dsp:sp modelId="{FDB354B5-CE88-4EBA-A023-DB6A493F7C18}">
      <dsp:nvSpPr>
        <dsp:cNvPr id="0" name=""/>
        <dsp:cNvSpPr/>
      </dsp:nvSpPr>
      <dsp:spPr>
        <a:xfrm>
          <a:off x="0" y="889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Filter Noise</a:t>
          </a:r>
        </a:p>
      </dsp:txBody>
      <dsp:txXfrm>
        <a:off x="25292" y="26181"/>
        <a:ext cx="4057736" cy="467531"/>
      </dsp:txXfrm>
    </dsp:sp>
    <dsp:sp modelId="{E259BD2D-3A7B-4F4B-832A-1E34EADD3DEC}">
      <dsp:nvSpPr>
        <dsp:cNvPr id="0" name=""/>
        <dsp:cNvSpPr/>
      </dsp:nvSpPr>
      <dsp:spPr>
        <a:xfrm rot="5400000">
          <a:off x="7552913" y="-2847871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Image &gt; Adjust &gt; Threshold</a:t>
          </a:r>
        </a:p>
      </dsp:txBody>
      <dsp:txXfrm rot="-5400000">
        <a:off x="4108319" y="616957"/>
        <a:ext cx="7283446" cy="374024"/>
      </dsp:txXfrm>
    </dsp:sp>
    <dsp:sp modelId="{C35927CD-5A78-462B-BDB8-1A0DB4A3473B}">
      <dsp:nvSpPr>
        <dsp:cNvPr id="0" name=""/>
        <dsp:cNvSpPr/>
      </dsp:nvSpPr>
      <dsp:spPr>
        <a:xfrm>
          <a:off x="0" y="544910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8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8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Segment cells from background</a:t>
          </a:r>
        </a:p>
      </dsp:txBody>
      <dsp:txXfrm>
        <a:off x="25292" y="570202"/>
        <a:ext cx="4057736" cy="467531"/>
      </dsp:txXfrm>
    </dsp:sp>
    <dsp:sp modelId="{DC554CCB-2543-4A92-B489-5646E6B451AE}">
      <dsp:nvSpPr>
        <dsp:cNvPr id="0" name=""/>
        <dsp:cNvSpPr/>
      </dsp:nvSpPr>
      <dsp:spPr>
        <a:xfrm rot="5400000">
          <a:off x="7552913" y="-2303850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Binary</a:t>
          </a:r>
        </a:p>
      </dsp:txBody>
      <dsp:txXfrm rot="-5400000">
        <a:off x="4108319" y="1160978"/>
        <a:ext cx="7283446" cy="374024"/>
      </dsp:txXfrm>
    </dsp:sp>
    <dsp:sp modelId="{3483F42C-BE02-4CEC-94B0-D3D7E79408D5}">
      <dsp:nvSpPr>
        <dsp:cNvPr id="0" name=""/>
        <dsp:cNvSpPr/>
      </dsp:nvSpPr>
      <dsp:spPr>
        <a:xfrm>
          <a:off x="0" y="1088931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6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16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Manipulate Segmentation</a:t>
          </a:r>
        </a:p>
      </dsp:txBody>
      <dsp:txXfrm>
        <a:off x="25292" y="1114223"/>
        <a:ext cx="4057736" cy="467531"/>
      </dsp:txXfrm>
    </dsp:sp>
    <dsp:sp modelId="{3AF670C2-EC94-4EBF-A015-AB892D418150}">
      <dsp:nvSpPr>
        <dsp:cNvPr id="0" name=""/>
        <dsp:cNvSpPr/>
      </dsp:nvSpPr>
      <dsp:spPr>
        <a:xfrm rot="5400000">
          <a:off x="7552913" y="-1759829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Process &gt; Image Calculator</a:t>
          </a:r>
        </a:p>
      </dsp:txBody>
      <dsp:txXfrm rot="-5400000">
        <a:off x="4108319" y="1704999"/>
        <a:ext cx="7283446" cy="374024"/>
      </dsp:txXfrm>
    </dsp:sp>
    <dsp:sp modelId="{34C8BFF3-50AC-4346-89EC-6CA82A0FECF6}">
      <dsp:nvSpPr>
        <dsp:cNvPr id="0" name=""/>
        <dsp:cNvSpPr/>
      </dsp:nvSpPr>
      <dsp:spPr>
        <a:xfrm>
          <a:off x="0" y="1632952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4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24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Create New Mask Image</a:t>
          </a:r>
        </a:p>
      </dsp:txBody>
      <dsp:txXfrm>
        <a:off x="25292" y="1658244"/>
        <a:ext cx="4057736" cy="467531"/>
      </dsp:txXfrm>
    </dsp:sp>
    <dsp:sp modelId="{792BF4B5-145E-488E-B2EA-460EF0E2D789}">
      <dsp:nvSpPr>
        <dsp:cNvPr id="0" name=""/>
        <dsp:cNvSpPr/>
      </dsp:nvSpPr>
      <dsp:spPr>
        <a:xfrm rot="5400000">
          <a:off x="7552913" y="-1215808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Set Measurements</a:t>
          </a:r>
        </a:p>
      </dsp:txBody>
      <dsp:txXfrm rot="-5400000">
        <a:off x="4108319" y="2249020"/>
        <a:ext cx="7283446" cy="374024"/>
      </dsp:txXfrm>
    </dsp:sp>
    <dsp:sp modelId="{9E324310-AF35-45F9-8B42-5CB6FF20144C}">
      <dsp:nvSpPr>
        <dsp:cNvPr id="0" name=""/>
        <dsp:cNvSpPr/>
      </dsp:nvSpPr>
      <dsp:spPr>
        <a:xfrm>
          <a:off x="0" y="2176973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2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32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Specify Morphological Measurements</a:t>
          </a:r>
        </a:p>
      </dsp:txBody>
      <dsp:txXfrm>
        <a:off x="25292" y="2202265"/>
        <a:ext cx="4057736" cy="467531"/>
      </dsp:txXfrm>
    </dsp:sp>
    <dsp:sp modelId="{8E3FE48B-45ED-4DCF-B81E-440CA47EE8A9}">
      <dsp:nvSpPr>
        <dsp:cNvPr id="0" name=""/>
        <dsp:cNvSpPr/>
      </dsp:nvSpPr>
      <dsp:spPr>
        <a:xfrm rot="5400000">
          <a:off x="7552913" y="-671787"/>
          <a:ext cx="414492" cy="7303680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alibri" panose="020F0502020204030204" pitchFamily="34" charset="0"/>
              <a:cs typeface="Calibri" panose="020F0502020204030204" pitchFamily="34" charset="0"/>
            </a:rPr>
            <a:t>Analyze &gt; Analyze Particles</a:t>
          </a:r>
        </a:p>
      </dsp:txBody>
      <dsp:txXfrm rot="-5400000">
        <a:off x="4108319" y="2793041"/>
        <a:ext cx="7283446" cy="374024"/>
      </dsp:txXfrm>
    </dsp:sp>
    <dsp:sp modelId="{EC1A1F58-8CE8-4146-841E-234CE79FDAF3}">
      <dsp:nvSpPr>
        <dsp:cNvPr id="0" name=""/>
        <dsp:cNvSpPr/>
      </dsp:nvSpPr>
      <dsp:spPr>
        <a:xfrm>
          <a:off x="0" y="2720994"/>
          <a:ext cx="4108320" cy="518115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rPr>
            <a:t>Quantify Morphology &amp; Fluorescence</a:t>
          </a:r>
        </a:p>
      </dsp:txBody>
      <dsp:txXfrm>
        <a:off x="25292" y="2746286"/>
        <a:ext cx="4057736" cy="46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D3452A-BE8C-4431-A751-84062ACF55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D87BE-3C69-4F98-B6EF-5329A96541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9AD1F-1072-452E-B87C-EBA6BD27E3CC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398CB-979F-4514-AE82-24C656A0A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EB618-4CCB-4FC2-9C5F-8C3CBC5FE8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5F70A-5441-4DB2-92B6-DA2C7E88B1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34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84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276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07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9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422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536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 points,</a:t>
            </a:r>
            <a:r>
              <a:rPr lang="en-GB" baseline="0" dirty="0"/>
              <a:t> 45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629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898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072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97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2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783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8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minutes, 0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491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5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point,</a:t>
            </a:r>
            <a:r>
              <a:rPr lang="en-GB" baseline="0" dirty="0"/>
              <a:t> 4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938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237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25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point plus 1 bonus,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90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768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902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17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250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336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0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92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999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08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3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134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1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30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0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3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6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29/06/2023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77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79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5" Type="http://schemas.openxmlformats.org/officeDocument/2006/relationships/image" Target="../media/image189.png"/><Relationship Id="rId4" Type="http://schemas.openxmlformats.org/officeDocument/2006/relationships/image" Target="../media/image1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9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qFE5K_Q5nhQ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avi"/><Relationship Id="rId13" Type="http://schemas.openxmlformats.org/officeDocument/2006/relationships/image" Target="../media/image210.png"/><Relationship Id="rId3" Type="http://schemas.microsoft.com/office/2007/relationships/media" Target="../media/media2.avi"/><Relationship Id="rId7" Type="http://schemas.microsoft.com/office/2007/relationships/media" Target="../media/media4.avi"/><Relationship Id="rId12" Type="http://schemas.openxmlformats.org/officeDocument/2006/relationships/image" Target="../media/image20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08.png"/><Relationship Id="rId5" Type="http://schemas.microsoft.com/office/2007/relationships/media" Target="../media/media3.avi"/><Relationship Id="rId10" Type="http://schemas.openxmlformats.org/officeDocument/2006/relationships/image" Target="../media/image207.png"/><Relationship Id="rId4" Type="http://schemas.openxmlformats.org/officeDocument/2006/relationships/video" Target="../media/media2.avi"/><Relationship Id="rId9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3.emf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notesSlide" Target="../notesSlides/notesSlide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1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gif"/><Relationship Id="rId4" Type="http://schemas.openxmlformats.org/officeDocument/2006/relationships/image" Target="../media/image87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chart" Target="../charts/char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0" Type="http://schemas.openxmlformats.org/officeDocument/2006/relationships/image" Target="../media/image103.png"/><Relationship Id="rId4" Type="http://schemas.openxmlformats.org/officeDocument/2006/relationships/image" Target="../media/image110.png"/><Relationship Id="rId9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2.xml"/><Relationship Id="rId4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05.png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.barry@crick.ac.uk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CdN5Yj3SYZo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omputer, keyboard, light&#10;&#10;Description automatically generated">
            <a:extLst>
              <a:ext uri="{FF2B5EF4-FFF2-40B4-BE49-F238E27FC236}">
                <a16:creationId xmlns:a16="http://schemas.microsoft.com/office/drawing/2014/main" id="{ADA444A5-C849-488B-B5FA-81BB50563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83"/>
            <a:ext cx="12192000" cy="9108966"/>
          </a:xfrm>
          <a:prstGeom prst="rect">
            <a:avLst/>
          </a:prstGeom>
        </p:spPr>
      </p:pic>
      <p:pic>
        <p:nvPicPr>
          <p:cNvPr id="15" name="Picture 14" descr="A picture containing rain&#10;&#10;Description automatically generated">
            <a:extLst>
              <a:ext uri="{FF2B5EF4-FFF2-40B4-BE49-F238E27FC236}">
                <a16:creationId xmlns:a16="http://schemas.microsoft.com/office/drawing/2014/main" id="{7C2925A6-F1B3-4F66-9F86-F6799C3E3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1" r="38"/>
          <a:stretch/>
        </p:blipFill>
        <p:spPr>
          <a:xfrm>
            <a:off x="4060800" y="-1125000"/>
            <a:ext cx="8125200" cy="9108000"/>
          </a:xfrm>
          <a:prstGeom prst="rect">
            <a:avLst/>
          </a:prstGeom>
        </p:spPr>
      </p:pic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6E0DB788-F16A-4213-BC43-D305F973C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5" r="15"/>
          <a:stretch/>
        </p:blipFill>
        <p:spPr>
          <a:xfrm>
            <a:off x="8125200" y="-1125000"/>
            <a:ext cx="4064400" cy="910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D26590-6E5E-4B42-BA65-BF54F2AC4CCB}"/>
              </a:ext>
            </a:extLst>
          </p:cNvPr>
          <p:cNvGrpSpPr/>
          <p:nvPr/>
        </p:nvGrpSpPr>
        <p:grpSpPr>
          <a:xfrm>
            <a:off x="1717746" y="2529000"/>
            <a:ext cx="8756509" cy="1800000"/>
            <a:chOff x="1801090" y="3387037"/>
            <a:chExt cx="8756509" cy="1800000"/>
          </a:xfrm>
          <a:solidFill>
            <a:schemeClr val="bg1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E34E7D-AE69-475A-888A-D5BC973BFC6D}"/>
                </a:ext>
              </a:extLst>
            </p:cNvPr>
            <p:cNvSpPr txBox="1"/>
            <p:nvPr/>
          </p:nvSpPr>
          <p:spPr>
            <a:xfrm>
              <a:off x="1801090" y="3387037"/>
              <a:ext cx="8756509" cy="1800000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GB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Introduction to Image Analysis</a:t>
              </a:r>
            </a:p>
          </p:txBody>
        </p:sp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8C7A360A-741B-4B94-8594-E1270665D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669" y="3712074"/>
              <a:ext cx="1113338" cy="114992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7853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0000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Quantifying fluorescence intensity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Counting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Filtering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Colocalisation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57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116632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672" y="3480682"/>
            <a:ext cx="2160000" cy="28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8078344" y="116632"/>
            <a:ext cx="3182310" cy="4260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2452" r="3458" b="2842"/>
          <a:stretch/>
        </p:blipFill>
        <p:spPr>
          <a:xfrm>
            <a:off x="3465584" y="116632"/>
            <a:ext cx="3350496" cy="5004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871864" y="3856316"/>
            <a:ext cx="1800200" cy="520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 b="44304"/>
          <a:stretch/>
        </p:blipFill>
        <p:spPr>
          <a:xfrm>
            <a:off x="3626260" y="5196097"/>
            <a:ext cx="8388000" cy="1464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6086" y="3053991"/>
            <a:ext cx="13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Binary Mask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107" y="6418040"/>
            <a:ext cx="188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Fluorescent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0096" y="4452714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FIJI will always apply measurements to whatever image is specified here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6672064" y="4238014"/>
            <a:ext cx="465928" cy="3431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0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8F7AF-4038-4D89-AC37-7E64AFF7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9" b="21949"/>
          <a:stretch/>
        </p:blipFill>
        <p:spPr>
          <a:xfrm>
            <a:off x="12000" y="-1122018"/>
            <a:ext cx="12168000" cy="9102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5 – Quantifying Fluorescence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1504" y="3130664"/>
            <a:ext cx="8928992" cy="802392"/>
          </a:xfrm>
        </p:spPr>
        <p:txBody>
          <a:bodyPr anchor="ctr">
            <a:no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2800"/>
              <a:t>Demonstration of Particle Analyser’s ability to apply ROIs to measure grey levels</a:t>
            </a:r>
          </a:p>
        </p:txBody>
      </p:sp>
    </p:spTree>
    <p:extLst>
      <p:ext uri="{BB962C8B-B14F-4D97-AF65-F5344CB8AC3E}">
        <p14:creationId xmlns:p14="http://schemas.microsoft.com/office/powerpoint/2010/main" val="21311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What is the average GFP intensity in the nuclei?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Is this value representative of the population? Why?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48475256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A02986-7CF2-5A60-407B-683F293B1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6000" y="1484784"/>
            <a:ext cx="378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152000"/>
          </a:xfrm>
        </p:spPr>
        <p:txBody>
          <a:bodyPr>
            <a:normAutofit fontScale="90000"/>
          </a:bodyPr>
          <a:lstStyle/>
          <a:p>
            <a:pPr algn="l"/>
            <a:r>
              <a:rPr lang="en-GB"/>
              <a:t>What if we want to examine differences in protein expression…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35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16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…and here?</a:t>
            </a:r>
          </a:p>
        </p:txBody>
      </p: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085976" y="3299793"/>
            <a:ext cx="4399665" cy="1177939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2790246" y="2323619"/>
            <a:ext cx="3459725" cy="760022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310553"/>
            <a:ext cx="10008000" cy="22368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Generate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ROIs</a:t>
            </a:r>
          </a:p>
        </p:txBody>
      </p:sp>
    </p:spTree>
    <p:extLst>
      <p:ext uri="{BB962C8B-B14F-4D97-AF65-F5344CB8AC3E}">
        <p14:creationId xmlns:p14="http://schemas.microsoft.com/office/powerpoint/2010/main" val="22982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 uiExpand="1" build="allAtOnce" animBg="1"/>
      <p:bldP spid="12" grpId="1" uiExpand="1" build="p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4273" y="93976"/>
            <a:ext cx="1775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Binary Mask of Cell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E229C-8FA1-6464-9E4A-005AF1FFA7D3}"/>
              </a:ext>
            </a:extLst>
          </p:cNvPr>
          <p:cNvSpPr txBox="1"/>
          <p:nvPr/>
        </p:nvSpPr>
        <p:spPr>
          <a:xfrm>
            <a:off x="3677741" y="93976"/>
            <a:ext cx="2134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Binary Mask of Nucleus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80558-71BE-3DC1-BBAF-BBF976FA5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472" y="474851"/>
            <a:ext cx="21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DF85A-0111-6CFE-FBE3-3A0B3BE5C0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-246"/>
          <a:stretch/>
        </p:blipFill>
        <p:spPr>
          <a:xfrm>
            <a:off x="6472120" y="474851"/>
            <a:ext cx="2151109" cy="288000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42CC7FA-6684-E801-E130-EC91D9C39C17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6200000" flipH="1">
            <a:off x="4724654" y="531830"/>
            <a:ext cx="12700" cy="5646041"/>
          </a:xfrm>
          <a:prstGeom prst="curvedConnector3">
            <a:avLst>
              <a:gd name="adj1" fmla="val 7070102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58511A6-A1DC-D07F-CE14-06371E4003CE}"/>
              </a:ext>
            </a:extLst>
          </p:cNvPr>
          <p:cNvCxnSpPr>
            <a:cxnSpLocks/>
            <a:stCxn id="6" idx="2"/>
            <a:endCxn id="14" idx="2"/>
          </p:cNvCxnSpPr>
          <p:nvPr/>
        </p:nvCxnSpPr>
        <p:spPr>
          <a:xfrm rot="16200000" flipH="1">
            <a:off x="7547674" y="534053"/>
            <a:ext cx="12700" cy="5641595"/>
          </a:xfrm>
          <a:prstGeom prst="curvedConnector3">
            <a:avLst>
              <a:gd name="adj1" fmla="val 6847457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26A298E-609A-77E3-162B-9C501D32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244" y="4432553"/>
            <a:ext cx="9911512" cy="23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1634" y="44624"/>
            <a:ext cx="49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Calculate difference between these…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E4291-50CE-81A2-B3BA-D316524A0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34" y="474851"/>
            <a:ext cx="216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E63D2-6935-79CB-0505-E21D42D70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6877" y="474851"/>
            <a:ext cx="216000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FC91F-8DC0-0878-B14F-A7397454D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10" y="474851"/>
            <a:ext cx="2160000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85601F-8AEA-5671-E47E-78561DF76BF4}"/>
              </a:ext>
            </a:extLst>
          </p:cNvPr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…to produce this.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69815A-C63B-BA8D-9192-DEC2767EBD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767994" y="3428995"/>
            <a:ext cx="5076000" cy="3335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A5DBB2-11E2-9BF6-2292-984090A318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8514286" y="3456000"/>
            <a:ext cx="3168000" cy="33685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A1959-35CC-3EB3-D164-933DF079EC5D}"/>
              </a:ext>
            </a:extLst>
          </p:cNvPr>
          <p:cNvCxnSpPr>
            <a:cxnSpLocks/>
          </p:cNvCxnSpPr>
          <p:nvPr/>
        </p:nvCxnSpPr>
        <p:spPr>
          <a:xfrm>
            <a:off x="6478621" y="1914851"/>
            <a:ext cx="18482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3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39273553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320" y="400692"/>
            <a:ext cx="3618072" cy="270315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5AE92E-66AD-3167-1D9E-83310EB7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71" y="750212"/>
            <a:ext cx="7991149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Estimate the nuclear-to-cytoplasmic ratio of GFP expression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Why is it a good idea to express the difference in protein localisation as a ratio?</a:t>
            </a:r>
          </a:p>
        </p:txBody>
      </p:sp>
    </p:spTree>
    <p:extLst>
      <p:ext uri="{BB962C8B-B14F-4D97-AF65-F5344CB8AC3E}">
        <p14:creationId xmlns:p14="http://schemas.microsoft.com/office/powerpoint/2010/main" val="13995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Alternative Approach: region-growing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73605"/>
            <a:ext cx="3672000" cy="2743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861048"/>
            <a:ext cx="3672000" cy="2743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91" y="973605"/>
            <a:ext cx="7536733" cy="563087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" y="1234256"/>
            <a:ext cx="10958673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5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484784"/>
            <a:ext cx="5040000" cy="5040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96219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What if there is only one marker for segmentation?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895" y="2092786"/>
            <a:ext cx="235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…between here…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190" y="3068960"/>
            <a:ext cx="16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…and here?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01C6D-88F8-48CE-9CBD-E8BA2E97A920}"/>
              </a:ext>
            </a:extLst>
          </p:cNvPr>
          <p:cNvSpPr>
            <a:spLocks noChangeAspect="1"/>
          </p:cNvSpPr>
          <p:nvPr/>
        </p:nvSpPr>
        <p:spPr>
          <a:xfrm>
            <a:off x="5498126" y="3033152"/>
            <a:ext cx="1677994" cy="1764000"/>
          </a:xfrm>
          <a:custGeom>
            <a:avLst/>
            <a:gdLst>
              <a:gd name="connsiteX0" fmla="*/ 1330824 w 1592082"/>
              <a:gd name="connsiteY0" fmla="*/ 97978 h 1673685"/>
              <a:gd name="connsiteX1" fmla="*/ 1306332 w 1592082"/>
              <a:gd name="connsiteY1" fmla="*/ 57156 h 1673685"/>
              <a:gd name="connsiteX2" fmla="*/ 1232853 w 1592082"/>
              <a:gd name="connsiteY2" fmla="*/ 24499 h 1673685"/>
              <a:gd name="connsiteX3" fmla="*/ 1126717 w 1592082"/>
              <a:gd name="connsiteY3" fmla="*/ 8171 h 1673685"/>
              <a:gd name="connsiteX4" fmla="*/ 1102224 w 1592082"/>
              <a:gd name="connsiteY4" fmla="*/ 6 h 1673685"/>
              <a:gd name="connsiteX5" fmla="*/ 775653 w 1592082"/>
              <a:gd name="connsiteY5" fmla="*/ 24499 h 1673685"/>
              <a:gd name="connsiteX6" fmla="*/ 718503 w 1592082"/>
              <a:gd name="connsiteY6" fmla="*/ 65321 h 1673685"/>
              <a:gd name="connsiteX7" fmla="*/ 669517 w 1592082"/>
              <a:gd name="connsiteY7" fmla="*/ 97978 h 1673685"/>
              <a:gd name="connsiteX8" fmla="*/ 645024 w 1592082"/>
              <a:gd name="connsiteY8" fmla="*/ 114306 h 1673685"/>
              <a:gd name="connsiteX9" fmla="*/ 620532 w 1592082"/>
              <a:gd name="connsiteY9" fmla="*/ 130635 h 1673685"/>
              <a:gd name="connsiteX10" fmla="*/ 587874 w 1592082"/>
              <a:gd name="connsiteY10" fmla="*/ 146964 h 1673685"/>
              <a:gd name="connsiteX11" fmla="*/ 530724 w 1592082"/>
              <a:gd name="connsiteY11" fmla="*/ 195949 h 1673685"/>
              <a:gd name="connsiteX12" fmla="*/ 498067 w 1592082"/>
              <a:gd name="connsiteY12" fmla="*/ 212278 h 1673685"/>
              <a:gd name="connsiteX13" fmla="*/ 473574 w 1592082"/>
              <a:gd name="connsiteY13" fmla="*/ 228606 h 1673685"/>
              <a:gd name="connsiteX14" fmla="*/ 416424 w 1592082"/>
              <a:gd name="connsiteY14" fmla="*/ 269428 h 1673685"/>
              <a:gd name="connsiteX15" fmla="*/ 375603 w 1592082"/>
              <a:gd name="connsiteY15" fmla="*/ 302085 h 1673685"/>
              <a:gd name="connsiteX16" fmla="*/ 351110 w 1592082"/>
              <a:gd name="connsiteY16" fmla="*/ 326578 h 1673685"/>
              <a:gd name="connsiteX17" fmla="*/ 302124 w 1592082"/>
              <a:gd name="connsiteY17" fmla="*/ 359235 h 1673685"/>
              <a:gd name="connsiteX18" fmla="*/ 261303 w 1592082"/>
              <a:gd name="connsiteY18" fmla="*/ 408221 h 1673685"/>
              <a:gd name="connsiteX19" fmla="*/ 228646 w 1592082"/>
              <a:gd name="connsiteY19" fmla="*/ 457206 h 1673685"/>
              <a:gd name="connsiteX20" fmla="*/ 179660 w 1592082"/>
              <a:gd name="connsiteY20" fmla="*/ 530685 h 1673685"/>
              <a:gd name="connsiteX21" fmla="*/ 130674 w 1592082"/>
              <a:gd name="connsiteY21" fmla="*/ 604164 h 1673685"/>
              <a:gd name="connsiteX22" fmla="*/ 114346 w 1592082"/>
              <a:gd name="connsiteY22" fmla="*/ 628656 h 1673685"/>
              <a:gd name="connsiteX23" fmla="*/ 98017 w 1592082"/>
              <a:gd name="connsiteY23" fmla="*/ 677642 h 1673685"/>
              <a:gd name="connsiteX24" fmla="*/ 89853 w 1592082"/>
              <a:gd name="connsiteY24" fmla="*/ 702135 h 1673685"/>
              <a:gd name="connsiteX25" fmla="*/ 73524 w 1592082"/>
              <a:gd name="connsiteY25" fmla="*/ 726628 h 1673685"/>
              <a:gd name="connsiteX26" fmla="*/ 65360 w 1592082"/>
              <a:gd name="connsiteY26" fmla="*/ 767449 h 1673685"/>
              <a:gd name="connsiteX27" fmla="*/ 49032 w 1592082"/>
              <a:gd name="connsiteY27" fmla="*/ 791942 h 1673685"/>
              <a:gd name="connsiteX28" fmla="*/ 24539 w 1592082"/>
              <a:gd name="connsiteY28" fmla="*/ 906242 h 1673685"/>
              <a:gd name="connsiteX29" fmla="*/ 16374 w 1592082"/>
              <a:gd name="connsiteY29" fmla="*/ 930735 h 1673685"/>
              <a:gd name="connsiteX30" fmla="*/ 8210 w 1592082"/>
              <a:gd name="connsiteY30" fmla="*/ 971556 h 1673685"/>
              <a:gd name="connsiteX31" fmla="*/ 8210 w 1592082"/>
              <a:gd name="connsiteY31" fmla="*/ 1355278 h 1673685"/>
              <a:gd name="connsiteX32" fmla="*/ 24539 w 1592082"/>
              <a:gd name="connsiteY32" fmla="*/ 1404264 h 1673685"/>
              <a:gd name="connsiteX33" fmla="*/ 40867 w 1592082"/>
              <a:gd name="connsiteY33" fmla="*/ 1469578 h 1673685"/>
              <a:gd name="connsiteX34" fmla="*/ 49032 w 1592082"/>
              <a:gd name="connsiteY34" fmla="*/ 1494071 h 1673685"/>
              <a:gd name="connsiteX35" fmla="*/ 73524 w 1592082"/>
              <a:gd name="connsiteY35" fmla="*/ 1518564 h 1673685"/>
              <a:gd name="connsiteX36" fmla="*/ 106182 w 1592082"/>
              <a:gd name="connsiteY36" fmla="*/ 1567549 h 1673685"/>
              <a:gd name="connsiteX37" fmla="*/ 114346 w 1592082"/>
              <a:gd name="connsiteY37" fmla="*/ 1592042 h 1673685"/>
              <a:gd name="connsiteX38" fmla="*/ 179660 w 1592082"/>
              <a:gd name="connsiteY38" fmla="*/ 1624699 h 1673685"/>
              <a:gd name="connsiteX39" fmla="*/ 228646 w 1592082"/>
              <a:gd name="connsiteY39" fmla="*/ 1641028 h 1673685"/>
              <a:gd name="connsiteX40" fmla="*/ 253139 w 1592082"/>
              <a:gd name="connsiteY40" fmla="*/ 1649192 h 1673685"/>
              <a:gd name="connsiteX41" fmla="*/ 293960 w 1592082"/>
              <a:gd name="connsiteY41" fmla="*/ 1657356 h 1673685"/>
              <a:gd name="connsiteX42" fmla="*/ 367439 w 1592082"/>
              <a:gd name="connsiteY42" fmla="*/ 1665521 h 1673685"/>
              <a:gd name="connsiteX43" fmla="*/ 432753 w 1592082"/>
              <a:gd name="connsiteY43" fmla="*/ 1673685 h 1673685"/>
              <a:gd name="connsiteX44" fmla="*/ 873624 w 1592082"/>
              <a:gd name="connsiteY44" fmla="*/ 1665521 h 1673685"/>
              <a:gd name="connsiteX45" fmla="*/ 922610 w 1592082"/>
              <a:gd name="connsiteY45" fmla="*/ 1649192 h 1673685"/>
              <a:gd name="connsiteX46" fmla="*/ 955267 w 1592082"/>
              <a:gd name="connsiteY46" fmla="*/ 1641028 h 1673685"/>
              <a:gd name="connsiteX47" fmla="*/ 987924 w 1592082"/>
              <a:gd name="connsiteY47" fmla="*/ 1624699 h 1673685"/>
              <a:gd name="connsiteX48" fmla="*/ 1036910 w 1592082"/>
              <a:gd name="connsiteY48" fmla="*/ 1608371 h 1673685"/>
              <a:gd name="connsiteX49" fmla="*/ 1094060 w 1592082"/>
              <a:gd name="connsiteY49" fmla="*/ 1567549 h 1673685"/>
              <a:gd name="connsiteX50" fmla="*/ 1143046 w 1592082"/>
              <a:gd name="connsiteY50" fmla="*/ 1551221 h 1673685"/>
              <a:gd name="connsiteX51" fmla="*/ 1167539 w 1592082"/>
              <a:gd name="connsiteY51" fmla="*/ 1543056 h 1673685"/>
              <a:gd name="connsiteX52" fmla="*/ 1265510 w 1592082"/>
              <a:gd name="connsiteY52" fmla="*/ 1477742 h 1673685"/>
              <a:gd name="connsiteX53" fmla="*/ 1314496 w 1592082"/>
              <a:gd name="connsiteY53" fmla="*/ 1445085 h 1673685"/>
              <a:gd name="connsiteX54" fmla="*/ 1363482 w 1592082"/>
              <a:gd name="connsiteY54" fmla="*/ 1404264 h 1673685"/>
              <a:gd name="connsiteX55" fmla="*/ 1396139 w 1592082"/>
              <a:gd name="connsiteY55" fmla="*/ 1355278 h 1673685"/>
              <a:gd name="connsiteX56" fmla="*/ 1412467 w 1592082"/>
              <a:gd name="connsiteY56" fmla="*/ 1330785 h 1673685"/>
              <a:gd name="connsiteX57" fmla="*/ 1445124 w 1592082"/>
              <a:gd name="connsiteY57" fmla="*/ 1273635 h 1673685"/>
              <a:gd name="connsiteX58" fmla="*/ 1453289 w 1592082"/>
              <a:gd name="connsiteY58" fmla="*/ 1224649 h 1673685"/>
              <a:gd name="connsiteX59" fmla="*/ 1518603 w 1592082"/>
              <a:gd name="connsiteY59" fmla="*/ 1118514 h 1673685"/>
              <a:gd name="connsiteX60" fmla="*/ 1543096 w 1592082"/>
              <a:gd name="connsiteY60" fmla="*/ 1053199 h 1673685"/>
              <a:gd name="connsiteX61" fmla="*/ 1559424 w 1592082"/>
              <a:gd name="connsiteY61" fmla="*/ 1020542 h 1673685"/>
              <a:gd name="connsiteX62" fmla="*/ 1575753 w 1592082"/>
              <a:gd name="connsiteY62" fmla="*/ 971556 h 1673685"/>
              <a:gd name="connsiteX63" fmla="*/ 1583917 w 1592082"/>
              <a:gd name="connsiteY63" fmla="*/ 898078 h 1673685"/>
              <a:gd name="connsiteX64" fmla="*/ 1592082 w 1592082"/>
              <a:gd name="connsiteY64" fmla="*/ 873585 h 1673685"/>
              <a:gd name="connsiteX65" fmla="*/ 1583917 w 1592082"/>
              <a:gd name="connsiteY65" fmla="*/ 555178 h 1673685"/>
              <a:gd name="connsiteX66" fmla="*/ 1575753 w 1592082"/>
              <a:gd name="connsiteY66" fmla="*/ 522521 h 1673685"/>
              <a:gd name="connsiteX67" fmla="*/ 1551260 w 1592082"/>
              <a:gd name="connsiteY67" fmla="*/ 449042 h 1673685"/>
              <a:gd name="connsiteX68" fmla="*/ 1543096 w 1592082"/>
              <a:gd name="connsiteY68" fmla="*/ 416385 h 1673685"/>
              <a:gd name="connsiteX69" fmla="*/ 1534932 w 1592082"/>
              <a:gd name="connsiteY69" fmla="*/ 375564 h 1673685"/>
              <a:gd name="connsiteX70" fmla="*/ 1518603 w 1592082"/>
              <a:gd name="connsiteY70" fmla="*/ 334742 h 1673685"/>
              <a:gd name="connsiteX71" fmla="*/ 1510439 w 1592082"/>
              <a:gd name="connsiteY71" fmla="*/ 310249 h 1673685"/>
              <a:gd name="connsiteX72" fmla="*/ 1485946 w 1592082"/>
              <a:gd name="connsiteY72" fmla="*/ 269428 h 1673685"/>
              <a:gd name="connsiteX73" fmla="*/ 1469617 w 1592082"/>
              <a:gd name="connsiteY73" fmla="*/ 228606 h 1673685"/>
              <a:gd name="connsiteX74" fmla="*/ 1445124 w 1592082"/>
              <a:gd name="connsiteY74" fmla="*/ 204114 h 1673685"/>
              <a:gd name="connsiteX75" fmla="*/ 1412467 w 1592082"/>
              <a:gd name="connsiteY75" fmla="*/ 155128 h 1673685"/>
              <a:gd name="connsiteX76" fmla="*/ 1371646 w 1592082"/>
              <a:gd name="connsiteY76" fmla="*/ 106142 h 1673685"/>
              <a:gd name="connsiteX77" fmla="*/ 1347153 w 1592082"/>
              <a:gd name="connsiteY77" fmla="*/ 97978 h 1673685"/>
              <a:gd name="connsiteX78" fmla="*/ 1298167 w 1592082"/>
              <a:gd name="connsiteY78" fmla="*/ 65321 h 1673685"/>
              <a:gd name="connsiteX79" fmla="*/ 1273674 w 1592082"/>
              <a:gd name="connsiteY79" fmla="*/ 48992 h 167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92082" h="1673685">
                <a:moveTo>
                  <a:pt x="1330824" y="97978"/>
                </a:moveTo>
                <a:cubicBezTo>
                  <a:pt x="1322660" y="84371"/>
                  <a:pt x="1316659" y="69204"/>
                  <a:pt x="1306332" y="57156"/>
                </a:cubicBezTo>
                <a:cubicBezTo>
                  <a:pt x="1290808" y="39045"/>
                  <a:pt x="1250293" y="30312"/>
                  <a:pt x="1232853" y="24499"/>
                </a:cubicBezTo>
                <a:cubicBezTo>
                  <a:pt x="1182416" y="7687"/>
                  <a:pt x="1216914" y="17190"/>
                  <a:pt x="1126717" y="8171"/>
                </a:cubicBezTo>
                <a:cubicBezTo>
                  <a:pt x="1118553" y="5449"/>
                  <a:pt x="1110827" y="-220"/>
                  <a:pt x="1102224" y="6"/>
                </a:cubicBezTo>
                <a:cubicBezTo>
                  <a:pt x="855802" y="6491"/>
                  <a:pt x="902292" y="-828"/>
                  <a:pt x="775653" y="24499"/>
                </a:cubicBezTo>
                <a:cubicBezTo>
                  <a:pt x="695996" y="77605"/>
                  <a:pt x="819808" y="-5592"/>
                  <a:pt x="718503" y="65321"/>
                </a:cubicBezTo>
                <a:cubicBezTo>
                  <a:pt x="702426" y="76575"/>
                  <a:pt x="685846" y="87092"/>
                  <a:pt x="669517" y="97978"/>
                </a:cubicBezTo>
                <a:lnTo>
                  <a:pt x="645024" y="114306"/>
                </a:lnTo>
                <a:cubicBezTo>
                  <a:pt x="636860" y="119749"/>
                  <a:pt x="629308" y="126247"/>
                  <a:pt x="620532" y="130635"/>
                </a:cubicBezTo>
                <a:cubicBezTo>
                  <a:pt x="609646" y="136078"/>
                  <a:pt x="597778" y="139890"/>
                  <a:pt x="587874" y="146964"/>
                </a:cubicBezTo>
                <a:cubicBezTo>
                  <a:pt x="494345" y="213770"/>
                  <a:pt x="642643" y="125999"/>
                  <a:pt x="530724" y="195949"/>
                </a:cubicBezTo>
                <a:cubicBezTo>
                  <a:pt x="520403" y="202399"/>
                  <a:pt x="508634" y="206240"/>
                  <a:pt x="498067" y="212278"/>
                </a:cubicBezTo>
                <a:cubicBezTo>
                  <a:pt x="489548" y="217146"/>
                  <a:pt x="481738" y="223163"/>
                  <a:pt x="473574" y="228606"/>
                </a:cubicBezTo>
                <a:cubicBezTo>
                  <a:pt x="407597" y="316581"/>
                  <a:pt x="490942" y="219750"/>
                  <a:pt x="416424" y="269428"/>
                </a:cubicBezTo>
                <a:cubicBezTo>
                  <a:pt x="342565" y="318667"/>
                  <a:pt x="455676" y="275395"/>
                  <a:pt x="375603" y="302085"/>
                </a:cubicBezTo>
                <a:cubicBezTo>
                  <a:pt x="367439" y="310249"/>
                  <a:pt x="360224" y="319489"/>
                  <a:pt x="351110" y="326578"/>
                </a:cubicBezTo>
                <a:cubicBezTo>
                  <a:pt x="335619" y="338626"/>
                  <a:pt x="302124" y="359235"/>
                  <a:pt x="302124" y="359235"/>
                </a:cubicBezTo>
                <a:cubicBezTo>
                  <a:pt x="243790" y="446740"/>
                  <a:pt x="334627" y="313948"/>
                  <a:pt x="261303" y="408221"/>
                </a:cubicBezTo>
                <a:cubicBezTo>
                  <a:pt x="249255" y="423711"/>
                  <a:pt x="239532" y="440878"/>
                  <a:pt x="228646" y="457206"/>
                </a:cubicBezTo>
                <a:lnTo>
                  <a:pt x="179660" y="530685"/>
                </a:lnTo>
                <a:lnTo>
                  <a:pt x="130674" y="604164"/>
                </a:lnTo>
                <a:lnTo>
                  <a:pt x="114346" y="628656"/>
                </a:lnTo>
                <a:lnTo>
                  <a:pt x="98017" y="677642"/>
                </a:lnTo>
                <a:cubicBezTo>
                  <a:pt x="95296" y="685806"/>
                  <a:pt x="94627" y="694974"/>
                  <a:pt x="89853" y="702135"/>
                </a:cubicBezTo>
                <a:lnTo>
                  <a:pt x="73524" y="726628"/>
                </a:lnTo>
                <a:cubicBezTo>
                  <a:pt x="70803" y="740235"/>
                  <a:pt x="70232" y="754456"/>
                  <a:pt x="65360" y="767449"/>
                </a:cubicBezTo>
                <a:cubicBezTo>
                  <a:pt x="61915" y="776636"/>
                  <a:pt x="52385" y="782721"/>
                  <a:pt x="49032" y="791942"/>
                </a:cubicBezTo>
                <a:cubicBezTo>
                  <a:pt x="29442" y="845816"/>
                  <a:pt x="35836" y="855405"/>
                  <a:pt x="24539" y="906242"/>
                </a:cubicBezTo>
                <a:cubicBezTo>
                  <a:pt x="22672" y="914643"/>
                  <a:pt x="18461" y="922386"/>
                  <a:pt x="16374" y="930735"/>
                </a:cubicBezTo>
                <a:cubicBezTo>
                  <a:pt x="13008" y="944197"/>
                  <a:pt x="10931" y="957949"/>
                  <a:pt x="8210" y="971556"/>
                </a:cubicBezTo>
                <a:cubicBezTo>
                  <a:pt x="4514" y="1086143"/>
                  <a:pt x="-8255" y="1234533"/>
                  <a:pt x="8210" y="1355278"/>
                </a:cubicBezTo>
                <a:cubicBezTo>
                  <a:pt x="10536" y="1372332"/>
                  <a:pt x="20365" y="1387566"/>
                  <a:pt x="24539" y="1404264"/>
                </a:cubicBezTo>
                <a:cubicBezTo>
                  <a:pt x="29982" y="1426035"/>
                  <a:pt x="33770" y="1448288"/>
                  <a:pt x="40867" y="1469578"/>
                </a:cubicBezTo>
                <a:cubicBezTo>
                  <a:pt x="43589" y="1477742"/>
                  <a:pt x="44258" y="1486910"/>
                  <a:pt x="49032" y="1494071"/>
                </a:cubicBezTo>
                <a:cubicBezTo>
                  <a:pt x="55436" y="1503678"/>
                  <a:pt x="65360" y="1510400"/>
                  <a:pt x="73524" y="1518564"/>
                </a:cubicBezTo>
                <a:cubicBezTo>
                  <a:pt x="92940" y="1576804"/>
                  <a:pt x="65408" y="1506388"/>
                  <a:pt x="106182" y="1567549"/>
                </a:cubicBezTo>
                <a:cubicBezTo>
                  <a:pt x="110956" y="1574710"/>
                  <a:pt x="107553" y="1586758"/>
                  <a:pt x="114346" y="1592042"/>
                </a:cubicBezTo>
                <a:cubicBezTo>
                  <a:pt x="133560" y="1606986"/>
                  <a:pt x="156568" y="1617002"/>
                  <a:pt x="179660" y="1624699"/>
                </a:cubicBezTo>
                <a:lnTo>
                  <a:pt x="228646" y="1641028"/>
                </a:lnTo>
                <a:cubicBezTo>
                  <a:pt x="236810" y="1643749"/>
                  <a:pt x="244700" y="1647504"/>
                  <a:pt x="253139" y="1649192"/>
                </a:cubicBezTo>
                <a:cubicBezTo>
                  <a:pt x="266746" y="1651913"/>
                  <a:pt x="280223" y="1655394"/>
                  <a:pt x="293960" y="1657356"/>
                </a:cubicBezTo>
                <a:cubicBezTo>
                  <a:pt x="318356" y="1660841"/>
                  <a:pt x="342964" y="1662642"/>
                  <a:pt x="367439" y="1665521"/>
                </a:cubicBezTo>
                <a:lnTo>
                  <a:pt x="432753" y="1673685"/>
                </a:lnTo>
                <a:cubicBezTo>
                  <a:pt x="579710" y="1670964"/>
                  <a:pt x="726825" y="1672861"/>
                  <a:pt x="873624" y="1665521"/>
                </a:cubicBezTo>
                <a:cubicBezTo>
                  <a:pt x="890814" y="1664661"/>
                  <a:pt x="905912" y="1653366"/>
                  <a:pt x="922610" y="1649192"/>
                </a:cubicBezTo>
                <a:lnTo>
                  <a:pt x="955267" y="1641028"/>
                </a:lnTo>
                <a:cubicBezTo>
                  <a:pt x="966153" y="1635585"/>
                  <a:pt x="976624" y="1629219"/>
                  <a:pt x="987924" y="1624699"/>
                </a:cubicBezTo>
                <a:cubicBezTo>
                  <a:pt x="1003905" y="1618307"/>
                  <a:pt x="1021515" y="1616068"/>
                  <a:pt x="1036910" y="1608371"/>
                </a:cubicBezTo>
                <a:cubicBezTo>
                  <a:pt x="1061029" y="1596312"/>
                  <a:pt x="1070063" y="1578214"/>
                  <a:pt x="1094060" y="1567549"/>
                </a:cubicBezTo>
                <a:cubicBezTo>
                  <a:pt x="1109788" y="1560559"/>
                  <a:pt x="1126717" y="1556664"/>
                  <a:pt x="1143046" y="1551221"/>
                </a:cubicBezTo>
                <a:cubicBezTo>
                  <a:pt x="1151210" y="1548500"/>
                  <a:pt x="1160378" y="1547830"/>
                  <a:pt x="1167539" y="1543056"/>
                </a:cubicBezTo>
                <a:lnTo>
                  <a:pt x="1265510" y="1477742"/>
                </a:lnTo>
                <a:cubicBezTo>
                  <a:pt x="1265515" y="1477739"/>
                  <a:pt x="1314492" y="1445089"/>
                  <a:pt x="1314496" y="1445085"/>
                </a:cubicBezTo>
                <a:cubicBezTo>
                  <a:pt x="1345927" y="1413654"/>
                  <a:pt x="1329382" y="1426996"/>
                  <a:pt x="1363482" y="1404264"/>
                </a:cubicBezTo>
                <a:lnTo>
                  <a:pt x="1396139" y="1355278"/>
                </a:lnTo>
                <a:cubicBezTo>
                  <a:pt x="1401582" y="1347114"/>
                  <a:pt x="1408079" y="1339561"/>
                  <a:pt x="1412467" y="1330785"/>
                </a:cubicBezTo>
                <a:cubicBezTo>
                  <a:pt x="1433184" y="1289352"/>
                  <a:pt x="1422045" y="1308255"/>
                  <a:pt x="1445124" y="1273635"/>
                </a:cubicBezTo>
                <a:cubicBezTo>
                  <a:pt x="1447846" y="1257306"/>
                  <a:pt x="1447721" y="1240239"/>
                  <a:pt x="1453289" y="1224649"/>
                </a:cubicBezTo>
                <a:cubicBezTo>
                  <a:pt x="1472862" y="1169845"/>
                  <a:pt x="1485686" y="1159660"/>
                  <a:pt x="1518603" y="1118514"/>
                </a:cubicBezTo>
                <a:cubicBezTo>
                  <a:pt x="1527581" y="1091579"/>
                  <a:pt x="1530077" y="1082492"/>
                  <a:pt x="1543096" y="1053199"/>
                </a:cubicBezTo>
                <a:cubicBezTo>
                  <a:pt x="1548039" y="1042077"/>
                  <a:pt x="1554904" y="1031842"/>
                  <a:pt x="1559424" y="1020542"/>
                </a:cubicBezTo>
                <a:cubicBezTo>
                  <a:pt x="1565816" y="1004561"/>
                  <a:pt x="1570310" y="987885"/>
                  <a:pt x="1575753" y="971556"/>
                </a:cubicBezTo>
                <a:cubicBezTo>
                  <a:pt x="1578474" y="947063"/>
                  <a:pt x="1579866" y="922386"/>
                  <a:pt x="1583917" y="898078"/>
                </a:cubicBezTo>
                <a:cubicBezTo>
                  <a:pt x="1585332" y="889589"/>
                  <a:pt x="1592082" y="882191"/>
                  <a:pt x="1592082" y="873585"/>
                </a:cubicBezTo>
                <a:cubicBezTo>
                  <a:pt x="1592082" y="767414"/>
                  <a:pt x="1588850" y="661234"/>
                  <a:pt x="1583917" y="555178"/>
                </a:cubicBezTo>
                <a:cubicBezTo>
                  <a:pt x="1583396" y="543969"/>
                  <a:pt x="1579053" y="533245"/>
                  <a:pt x="1575753" y="522521"/>
                </a:cubicBezTo>
                <a:cubicBezTo>
                  <a:pt x="1568160" y="497845"/>
                  <a:pt x="1557522" y="474089"/>
                  <a:pt x="1551260" y="449042"/>
                </a:cubicBezTo>
                <a:cubicBezTo>
                  <a:pt x="1548539" y="438156"/>
                  <a:pt x="1545530" y="427338"/>
                  <a:pt x="1543096" y="416385"/>
                </a:cubicBezTo>
                <a:cubicBezTo>
                  <a:pt x="1540086" y="402839"/>
                  <a:pt x="1538919" y="388855"/>
                  <a:pt x="1534932" y="375564"/>
                </a:cubicBezTo>
                <a:cubicBezTo>
                  <a:pt x="1530721" y="361527"/>
                  <a:pt x="1523749" y="348464"/>
                  <a:pt x="1518603" y="334742"/>
                </a:cubicBezTo>
                <a:cubicBezTo>
                  <a:pt x="1515581" y="326684"/>
                  <a:pt x="1514288" y="317946"/>
                  <a:pt x="1510439" y="310249"/>
                </a:cubicBezTo>
                <a:cubicBezTo>
                  <a:pt x="1503342" y="296056"/>
                  <a:pt x="1493043" y="283621"/>
                  <a:pt x="1485946" y="269428"/>
                </a:cubicBezTo>
                <a:cubicBezTo>
                  <a:pt x="1479392" y="256320"/>
                  <a:pt x="1477385" y="241034"/>
                  <a:pt x="1469617" y="228606"/>
                </a:cubicBezTo>
                <a:cubicBezTo>
                  <a:pt x="1463498" y="218815"/>
                  <a:pt x="1452213" y="213228"/>
                  <a:pt x="1445124" y="204114"/>
                </a:cubicBezTo>
                <a:cubicBezTo>
                  <a:pt x="1433076" y="188623"/>
                  <a:pt x="1423353" y="171457"/>
                  <a:pt x="1412467" y="155128"/>
                </a:cubicBezTo>
                <a:cubicBezTo>
                  <a:pt x="1400418" y="137054"/>
                  <a:pt x="1390506" y="118715"/>
                  <a:pt x="1371646" y="106142"/>
                </a:cubicBezTo>
                <a:cubicBezTo>
                  <a:pt x="1364485" y="101368"/>
                  <a:pt x="1355317" y="100699"/>
                  <a:pt x="1347153" y="97978"/>
                </a:cubicBezTo>
                <a:cubicBezTo>
                  <a:pt x="1300721" y="51546"/>
                  <a:pt x="1345430" y="88953"/>
                  <a:pt x="1298167" y="65321"/>
                </a:cubicBezTo>
                <a:cubicBezTo>
                  <a:pt x="1289391" y="60933"/>
                  <a:pt x="1273674" y="48992"/>
                  <a:pt x="1273674" y="48992"/>
                </a:cubicBezTo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2C792D-5FB1-4155-865A-094A72906A89}"/>
              </a:ext>
            </a:extLst>
          </p:cNvPr>
          <p:cNvGrpSpPr>
            <a:grpSpLocks noChangeAspect="1"/>
          </p:cNvGrpSpPr>
          <p:nvPr/>
        </p:nvGrpSpPr>
        <p:grpSpPr>
          <a:xfrm>
            <a:off x="4655839" y="2000250"/>
            <a:ext cx="3246104" cy="3636000"/>
            <a:chOff x="3233057" y="2000250"/>
            <a:chExt cx="2922814" cy="327387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759810F-648C-4539-9866-8F56066307DB}"/>
                </a:ext>
              </a:extLst>
            </p:cNvPr>
            <p:cNvSpPr/>
            <p:nvPr/>
          </p:nvSpPr>
          <p:spPr>
            <a:xfrm>
              <a:off x="3477982" y="2261507"/>
              <a:ext cx="2466231" cy="2735036"/>
            </a:xfrm>
            <a:custGeom>
              <a:avLst/>
              <a:gdLst>
                <a:gd name="connsiteX0" fmla="*/ 1673682 w 2466231"/>
                <a:gd name="connsiteY0" fmla="*/ 8164 h 2735036"/>
                <a:gd name="connsiteX1" fmla="*/ 1632861 w 2466231"/>
                <a:gd name="connsiteY1" fmla="*/ 0 h 2735036"/>
                <a:gd name="connsiteX2" fmla="*/ 1502232 w 2466231"/>
                <a:gd name="connsiteY2" fmla="*/ 16329 h 2735036"/>
                <a:gd name="connsiteX3" fmla="*/ 1477739 w 2466231"/>
                <a:gd name="connsiteY3" fmla="*/ 24493 h 2735036"/>
                <a:gd name="connsiteX4" fmla="*/ 1461411 w 2466231"/>
                <a:gd name="connsiteY4" fmla="*/ 48986 h 2735036"/>
                <a:gd name="connsiteX5" fmla="*/ 1436918 w 2466231"/>
                <a:gd name="connsiteY5" fmla="*/ 57150 h 2735036"/>
                <a:gd name="connsiteX6" fmla="*/ 1412425 w 2466231"/>
                <a:gd name="connsiteY6" fmla="*/ 73479 h 2735036"/>
                <a:gd name="connsiteX7" fmla="*/ 1363439 w 2466231"/>
                <a:gd name="connsiteY7" fmla="*/ 122464 h 2735036"/>
                <a:gd name="connsiteX8" fmla="*/ 1306289 w 2466231"/>
                <a:gd name="connsiteY8" fmla="*/ 195943 h 2735036"/>
                <a:gd name="connsiteX9" fmla="*/ 1281797 w 2466231"/>
                <a:gd name="connsiteY9" fmla="*/ 212272 h 2735036"/>
                <a:gd name="connsiteX10" fmla="*/ 1265468 w 2466231"/>
                <a:gd name="connsiteY10" fmla="*/ 236764 h 2735036"/>
                <a:gd name="connsiteX11" fmla="*/ 1240975 w 2466231"/>
                <a:gd name="connsiteY11" fmla="*/ 244929 h 2735036"/>
                <a:gd name="connsiteX12" fmla="*/ 1216482 w 2466231"/>
                <a:gd name="connsiteY12" fmla="*/ 261257 h 2735036"/>
                <a:gd name="connsiteX13" fmla="*/ 1143004 w 2466231"/>
                <a:gd name="connsiteY13" fmla="*/ 285750 h 2735036"/>
                <a:gd name="connsiteX14" fmla="*/ 1118511 w 2466231"/>
                <a:gd name="connsiteY14" fmla="*/ 293914 h 2735036"/>
                <a:gd name="connsiteX15" fmla="*/ 1085854 w 2466231"/>
                <a:gd name="connsiteY15" fmla="*/ 310243 h 2735036"/>
                <a:gd name="connsiteX16" fmla="*/ 1045032 w 2466231"/>
                <a:gd name="connsiteY16" fmla="*/ 318407 h 2735036"/>
                <a:gd name="connsiteX17" fmla="*/ 947061 w 2466231"/>
                <a:gd name="connsiteY17" fmla="*/ 383722 h 2735036"/>
                <a:gd name="connsiteX18" fmla="*/ 898075 w 2466231"/>
                <a:gd name="connsiteY18" fmla="*/ 416379 h 2735036"/>
                <a:gd name="connsiteX19" fmla="*/ 816432 w 2466231"/>
                <a:gd name="connsiteY19" fmla="*/ 473529 h 2735036"/>
                <a:gd name="connsiteX20" fmla="*/ 791939 w 2466231"/>
                <a:gd name="connsiteY20" fmla="*/ 481693 h 2735036"/>
                <a:gd name="connsiteX21" fmla="*/ 775611 w 2466231"/>
                <a:gd name="connsiteY21" fmla="*/ 506186 h 2735036"/>
                <a:gd name="connsiteX22" fmla="*/ 751118 w 2466231"/>
                <a:gd name="connsiteY22" fmla="*/ 522514 h 2735036"/>
                <a:gd name="connsiteX23" fmla="*/ 726625 w 2466231"/>
                <a:gd name="connsiteY23" fmla="*/ 547007 h 2735036"/>
                <a:gd name="connsiteX24" fmla="*/ 693968 w 2466231"/>
                <a:gd name="connsiteY24" fmla="*/ 595993 h 2735036"/>
                <a:gd name="connsiteX25" fmla="*/ 661311 w 2466231"/>
                <a:gd name="connsiteY25" fmla="*/ 644979 h 2735036"/>
                <a:gd name="connsiteX26" fmla="*/ 636818 w 2466231"/>
                <a:gd name="connsiteY26" fmla="*/ 677636 h 2735036"/>
                <a:gd name="connsiteX27" fmla="*/ 595997 w 2466231"/>
                <a:gd name="connsiteY27" fmla="*/ 734786 h 2735036"/>
                <a:gd name="connsiteX28" fmla="*/ 587832 w 2466231"/>
                <a:gd name="connsiteY28" fmla="*/ 759279 h 2735036"/>
                <a:gd name="connsiteX29" fmla="*/ 538847 w 2466231"/>
                <a:gd name="connsiteY29" fmla="*/ 808264 h 2735036"/>
                <a:gd name="connsiteX30" fmla="*/ 514354 w 2466231"/>
                <a:gd name="connsiteY30" fmla="*/ 832757 h 2735036"/>
                <a:gd name="connsiteX31" fmla="*/ 440875 w 2466231"/>
                <a:gd name="connsiteY31" fmla="*/ 906236 h 2735036"/>
                <a:gd name="connsiteX32" fmla="*/ 408218 w 2466231"/>
                <a:gd name="connsiteY32" fmla="*/ 938893 h 2735036"/>
                <a:gd name="connsiteX33" fmla="*/ 351068 w 2466231"/>
                <a:gd name="connsiteY33" fmla="*/ 963386 h 2735036"/>
                <a:gd name="connsiteX34" fmla="*/ 326575 w 2466231"/>
                <a:gd name="connsiteY34" fmla="*/ 987879 h 2735036"/>
                <a:gd name="connsiteX35" fmla="*/ 269425 w 2466231"/>
                <a:gd name="connsiteY35" fmla="*/ 1028700 h 2735036"/>
                <a:gd name="connsiteX36" fmla="*/ 228604 w 2466231"/>
                <a:gd name="connsiteY36" fmla="*/ 1069522 h 2735036"/>
                <a:gd name="connsiteX37" fmla="*/ 179618 w 2466231"/>
                <a:gd name="connsiteY37" fmla="*/ 1102179 h 2735036"/>
                <a:gd name="connsiteX38" fmla="*/ 138797 w 2466231"/>
                <a:gd name="connsiteY38" fmla="*/ 1143000 h 2735036"/>
                <a:gd name="connsiteX39" fmla="*/ 89811 w 2466231"/>
                <a:gd name="connsiteY39" fmla="*/ 1175657 h 2735036"/>
                <a:gd name="connsiteX40" fmla="*/ 40825 w 2466231"/>
                <a:gd name="connsiteY40" fmla="*/ 1273629 h 2735036"/>
                <a:gd name="connsiteX41" fmla="*/ 24497 w 2466231"/>
                <a:gd name="connsiteY41" fmla="*/ 1298122 h 2735036"/>
                <a:gd name="connsiteX42" fmla="*/ 8168 w 2466231"/>
                <a:gd name="connsiteY42" fmla="*/ 1322614 h 2735036"/>
                <a:gd name="connsiteX43" fmla="*/ 8168 w 2466231"/>
                <a:gd name="connsiteY43" fmla="*/ 1477736 h 2735036"/>
                <a:gd name="connsiteX44" fmla="*/ 48989 w 2466231"/>
                <a:gd name="connsiteY44" fmla="*/ 1551214 h 2735036"/>
                <a:gd name="connsiteX45" fmla="*/ 97975 w 2466231"/>
                <a:gd name="connsiteY45" fmla="*/ 1632857 h 2735036"/>
                <a:gd name="connsiteX46" fmla="*/ 122468 w 2466231"/>
                <a:gd name="connsiteY46" fmla="*/ 1665514 h 2735036"/>
                <a:gd name="connsiteX47" fmla="*/ 171454 w 2466231"/>
                <a:gd name="connsiteY47" fmla="*/ 1755322 h 2735036"/>
                <a:gd name="connsiteX48" fmla="*/ 195947 w 2466231"/>
                <a:gd name="connsiteY48" fmla="*/ 1812472 h 2735036"/>
                <a:gd name="connsiteX49" fmla="*/ 204111 w 2466231"/>
                <a:gd name="connsiteY49" fmla="*/ 1836964 h 2735036"/>
                <a:gd name="connsiteX50" fmla="*/ 195947 w 2466231"/>
                <a:gd name="connsiteY50" fmla="*/ 1983922 h 2735036"/>
                <a:gd name="connsiteX51" fmla="*/ 179618 w 2466231"/>
                <a:gd name="connsiteY51" fmla="*/ 2041072 h 2735036"/>
                <a:gd name="connsiteX52" fmla="*/ 155125 w 2466231"/>
                <a:gd name="connsiteY52" fmla="*/ 2098222 h 2735036"/>
                <a:gd name="connsiteX53" fmla="*/ 146961 w 2466231"/>
                <a:gd name="connsiteY53" fmla="*/ 2122714 h 2735036"/>
                <a:gd name="connsiteX54" fmla="*/ 138797 w 2466231"/>
                <a:gd name="connsiteY54" fmla="*/ 2155372 h 2735036"/>
                <a:gd name="connsiteX55" fmla="*/ 122468 w 2466231"/>
                <a:gd name="connsiteY55" fmla="*/ 2179864 h 2735036"/>
                <a:gd name="connsiteX56" fmla="*/ 114304 w 2466231"/>
                <a:gd name="connsiteY56" fmla="*/ 2204357 h 2735036"/>
                <a:gd name="connsiteX57" fmla="*/ 81647 w 2466231"/>
                <a:gd name="connsiteY57" fmla="*/ 2253343 h 2735036"/>
                <a:gd name="connsiteX58" fmla="*/ 81647 w 2466231"/>
                <a:gd name="connsiteY58" fmla="*/ 2408464 h 2735036"/>
                <a:gd name="connsiteX59" fmla="*/ 106139 w 2466231"/>
                <a:gd name="connsiteY59" fmla="*/ 2432957 h 2735036"/>
                <a:gd name="connsiteX60" fmla="*/ 138797 w 2466231"/>
                <a:gd name="connsiteY60" fmla="*/ 2473779 h 2735036"/>
                <a:gd name="connsiteX61" fmla="*/ 163289 w 2466231"/>
                <a:gd name="connsiteY61" fmla="*/ 2498272 h 2735036"/>
                <a:gd name="connsiteX62" fmla="*/ 236768 w 2466231"/>
                <a:gd name="connsiteY62" fmla="*/ 2539093 h 2735036"/>
                <a:gd name="connsiteX63" fmla="*/ 293918 w 2466231"/>
                <a:gd name="connsiteY63" fmla="*/ 2571750 h 2735036"/>
                <a:gd name="connsiteX64" fmla="*/ 342904 w 2466231"/>
                <a:gd name="connsiteY64" fmla="*/ 2596243 h 2735036"/>
                <a:gd name="connsiteX65" fmla="*/ 375561 w 2466231"/>
                <a:gd name="connsiteY65" fmla="*/ 2612572 h 2735036"/>
                <a:gd name="connsiteX66" fmla="*/ 424547 w 2466231"/>
                <a:gd name="connsiteY66" fmla="*/ 2628900 h 2735036"/>
                <a:gd name="connsiteX67" fmla="*/ 449039 w 2466231"/>
                <a:gd name="connsiteY67" fmla="*/ 2637064 h 2735036"/>
                <a:gd name="connsiteX68" fmla="*/ 514354 w 2466231"/>
                <a:gd name="connsiteY68" fmla="*/ 2653393 h 2735036"/>
                <a:gd name="connsiteX69" fmla="*/ 636818 w 2466231"/>
                <a:gd name="connsiteY69" fmla="*/ 2694214 h 2735036"/>
                <a:gd name="connsiteX70" fmla="*/ 685804 w 2466231"/>
                <a:gd name="connsiteY70" fmla="*/ 2710543 h 2735036"/>
                <a:gd name="connsiteX71" fmla="*/ 922568 w 2466231"/>
                <a:gd name="connsiteY71" fmla="*/ 2726872 h 2735036"/>
                <a:gd name="connsiteX72" fmla="*/ 1077689 w 2466231"/>
                <a:gd name="connsiteY72" fmla="*/ 2735036 h 2735036"/>
                <a:gd name="connsiteX73" fmla="*/ 1306289 w 2466231"/>
                <a:gd name="connsiteY73" fmla="*/ 2718707 h 2735036"/>
                <a:gd name="connsiteX74" fmla="*/ 1347111 w 2466231"/>
                <a:gd name="connsiteY74" fmla="*/ 2710543 h 2735036"/>
                <a:gd name="connsiteX75" fmla="*/ 1420589 w 2466231"/>
                <a:gd name="connsiteY75" fmla="*/ 2702379 h 2735036"/>
                <a:gd name="connsiteX76" fmla="*/ 1485904 w 2466231"/>
                <a:gd name="connsiteY76" fmla="*/ 2669722 h 2735036"/>
                <a:gd name="connsiteX77" fmla="*/ 1518561 w 2466231"/>
                <a:gd name="connsiteY77" fmla="*/ 2653393 h 2735036"/>
                <a:gd name="connsiteX78" fmla="*/ 1559382 w 2466231"/>
                <a:gd name="connsiteY78" fmla="*/ 2645229 h 2735036"/>
                <a:gd name="connsiteX79" fmla="*/ 1624697 w 2466231"/>
                <a:gd name="connsiteY79" fmla="*/ 2612572 h 2735036"/>
                <a:gd name="connsiteX80" fmla="*/ 1649189 w 2466231"/>
                <a:gd name="connsiteY80" fmla="*/ 2588079 h 2735036"/>
                <a:gd name="connsiteX81" fmla="*/ 1698175 w 2466231"/>
                <a:gd name="connsiteY81" fmla="*/ 2555422 h 2735036"/>
                <a:gd name="connsiteX82" fmla="*/ 1714504 w 2466231"/>
                <a:gd name="connsiteY82" fmla="*/ 2530929 h 2735036"/>
                <a:gd name="connsiteX83" fmla="*/ 1738997 w 2466231"/>
                <a:gd name="connsiteY83" fmla="*/ 2506436 h 2735036"/>
                <a:gd name="connsiteX84" fmla="*/ 1771654 w 2466231"/>
                <a:gd name="connsiteY84" fmla="*/ 2465614 h 2735036"/>
                <a:gd name="connsiteX85" fmla="*/ 1796147 w 2466231"/>
                <a:gd name="connsiteY85" fmla="*/ 2408464 h 2735036"/>
                <a:gd name="connsiteX86" fmla="*/ 1820639 w 2466231"/>
                <a:gd name="connsiteY86" fmla="*/ 2392136 h 2735036"/>
                <a:gd name="connsiteX87" fmla="*/ 1877789 w 2466231"/>
                <a:gd name="connsiteY87" fmla="*/ 2318657 h 2735036"/>
                <a:gd name="connsiteX88" fmla="*/ 1894118 w 2466231"/>
                <a:gd name="connsiteY88" fmla="*/ 2294164 h 2735036"/>
                <a:gd name="connsiteX89" fmla="*/ 1918611 w 2466231"/>
                <a:gd name="connsiteY89" fmla="*/ 2277836 h 2735036"/>
                <a:gd name="connsiteX90" fmla="*/ 1992089 w 2466231"/>
                <a:gd name="connsiteY90" fmla="*/ 2196193 h 2735036"/>
                <a:gd name="connsiteX91" fmla="*/ 2041075 w 2466231"/>
                <a:gd name="connsiteY91" fmla="*/ 2147207 h 2735036"/>
                <a:gd name="connsiteX92" fmla="*/ 2081897 w 2466231"/>
                <a:gd name="connsiteY92" fmla="*/ 2090057 h 2735036"/>
                <a:gd name="connsiteX93" fmla="*/ 2114554 w 2466231"/>
                <a:gd name="connsiteY93" fmla="*/ 2057400 h 2735036"/>
                <a:gd name="connsiteX94" fmla="*/ 2147211 w 2466231"/>
                <a:gd name="connsiteY94" fmla="*/ 2008414 h 2735036"/>
                <a:gd name="connsiteX95" fmla="*/ 2196197 w 2466231"/>
                <a:gd name="connsiteY95" fmla="*/ 1951264 h 2735036"/>
                <a:gd name="connsiteX96" fmla="*/ 2253347 w 2466231"/>
                <a:gd name="connsiteY96" fmla="*/ 1894114 h 2735036"/>
                <a:gd name="connsiteX97" fmla="*/ 2302332 w 2466231"/>
                <a:gd name="connsiteY97" fmla="*/ 1836964 h 2735036"/>
                <a:gd name="connsiteX98" fmla="*/ 2326825 w 2466231"/>
                <a:gd name="connsiteY98" fmla="*/ 1820636 h 2735036"/>
                <a:gd name="connsiteX99" fmla="*/ 2343154 w 2466231"/>
                <a:gd name="connsiteY99" fmla="*/ 1755322 h 2735036"/>
                <a:gd name="connsiteX100" fmla="*/ 2359482 w 2466231"/>
                <a:gd name="connsiteY100" fmla="*/ 1730829 h 2735036"/>
                <a:gd name="connsiteX101" fmla="*/ 2383975 w 2466231"/>
                <a:gd name="connsiteY101" fmla="*/ 1681843 h 2735036"/>
                <a:gd name="connsiteX102" fmla="*/ 2392139 w 2466231"/>
                <a:gd name="connsiteY102" fmla="*/ 1649186 h 2735036"/>
                <a:gd name="connsiteX103" fmla="*/ 2400304 w 2466231"/>
                <a:gd name="connsiteY103" fmla="*/ 1583872 h 2735036"/>
                <a:gd name="connsiteX104" fmla="*/ 2416632 w 2466231"/>
                <a:gd name="connsiteY104" fmla="*/ 1559379 h 2735036"/>
                <a:gd name="connsiteX105" fmla="*/ 2432961 w 2466231"/>
                <a:gd name="connsiteY105" fmla="*/ 1445079 h 2735036"/>
                <a:gd name="connsiteX106" fmla="*/ 2449289 w 2466231"/>
                <a:gd name="connsiteY106" fmla="*/ 1396093 h 2735036"/>
                <a:gd name="connsiteX107" fmla="*/ 2457454 w 2466231"/>
                <a:gd name="connsiteY107" fmla="*/ 1314450 h 2735036"/>
                <a:gd name="connsiteX108" fmla="*/ 2465618 w 2466231"/>
                <a:gd name="connsiteY108" fmla="*/ 1281793 h 2735036"/>
                <a:gd name="connsiteX109" fmla="*/ 2449289 w 2466231"/>
                <a:gd name="connsiteY109" fmla="*/ 1061357 h 2735036"/>
                <a:gd name="connsiteX110" fmla="*/ 2441125 w 2466231"/>
                <a:gd name="connsiteY110" fmla="*/ 1036864 h 2735036"/>
                <a:gd name="connsiteX111" fmla="*/ 2424797 w 2466231"/>
                <a:gd name="connsiteY111" fmla="*/ 947057 h 2735036"/>
                <a:gd name="connsiteX112" fmla="*/ 2383975 w 2466231"/>
                <a:gd name="connsiteY112" fmla="*/ 898072 h 2735036"/>
                <a:gd name="connsiteX113" fmla="*/ 2351318 w 2466231"/>
                <a:gd name="connsiteY113" fmla="*/ 849086 h 2735036"/>
                <a:gd name="connsiteX114" fmla="*/ 2326825 w 2466231"/>
                <a:gd name="connsiteY114" fmla="*/ 824593 h 2735036"/>
                <a:gd name="connsiteX115" fmla="*/ 2269675 w 2466231"/>
                <a:gd name="connsiteY115" fmla="*/ 783772 h 2735036"/>
                <a:gd name="connsiteX116" fmla="*/ 2253347 w 2466231"/>
                <a:gd name="connsiteY116" fmla="*/ 759279 h 2735036"/>
                <a:gd name="connsiteX117" fmla="*/ 2228854 w 2466231"/>
                <a:gd name="connsiteY117" fmla="*/ 742950 h 2735036"/>
                <a:gd name="connsiteX118" fmla="*/ 2220689 w 2466231"/>
                <a:gd name="connsiteY118" fmla="*/ 710293 h 2735036"/>
                <a:gd name="connsiteX119" fmla="*/ 2196197 w 2466231"/>
                <a:gd name="connsiteY119" fmla="*/ 685800 h 2735036"/>
                <a:gd name="connsiteX120" fmla="*/ 2155375 w 2466231"/>
                <a:gd name="connsiteY120" fmla="*/ 612322 h 2735036"/>
                <a:gd name="connsiteX121" fmla="*/ 2139047 w 2466231"/>
                <a:gd name="connsiteY121" fmla="*/ 579664 h 2735036"/>
                <a:gd name="connsiteX122" fmla="*/ 2122718 w 2466231"/>
                <a:gd name="connsiteY122" fmla="*/ 465364 h 2735036"/>
                <a:gd name="connsiteX123" fmla="*/ 2114554 w 2466231"/>
                <a:gd name="connsiteY123" fmla="*/ 334736 h 2735036"/>
                <a:gd name="connsiteX124" fmla="*/ 2098225 w 2466231"/>
                <a:gd name="connsiteY124" fmla="*/ 285750 h 2735036"/>
                <a:gd name="connsiteX125" fmla="*/ 2090061 w 2466231"/>
                <a:gd name="connsiteY125" fmla="*/ 261257 h 2735036"/>
                <a:gd name="connsiteX126" fmla="*/ 2081897 w 2466231"/>
                <a:gd name="connsiteY126" fmla="*/ 236764 h 2735036"/>
                <a:gd name="connsiteX127" fmla="*/ 2065568 w 2466231"/>
                <a:gd name="connsiteY127" fmla="*/ 204107 h 2735036"/>
                <a:gd name="connsiteX128" fmla="*/ 1959432 w 2466231"/>
                <a:gd name="connsiteY128" fmla="*/ 114300 h 2735036"/>
                <a:gd name="connsiteX129" fmla="*/ 1934939 w 2466231"/>
                <a:gd name="connsiteY129" fmla="*/ 106136 h 2735036"/>
                <a:gd name="connsiteX130" fmla="*/ 1910447 w 2466231"/>
                <a:gd name="connsiteY130" fmla="*/ 89807 h 2735036"/>
                <a:gd name="connsiteX131" fmla="*/ 1861461 w 2466231"/>
                <a:gd name="connsiteY131" fmla="*/ 73479 h 2735036"/>
                <a:gd name="connsiteX132" fmla="*/ 1836968 w 2466231"/>
                <a:gd name="connsiteY132" fmla="*/ 65314 h 2735036"/>
                <a:gd name="connsiteX133" fmla="*/ 1779818 w 2466231"/>
                <a:gd name="connsiteY133" fmla="*/ 48986 h 2735036"/>
                <a:gd name="connsiteX134" fmla="*/ 1730832 w 2466231"/>
                <a:gd name="connsiteY134" fmla="*/ 32657 h 2735036"/>
                <a:gd name="connsiteX135" fmla="*/ 1673682 w 2466231"/>
                <a:gd name="connsiteY135" fmla="*/ 8164 h 27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2466231" h="2735036">
                  <a:moveTo>
                    <a:pt x="1673682" y="8164"/>
                  </a:moveTo>
                  <a:cubicBezTo>
                    <a:pt x="1657354" y="2721"/>
                    <a:pt x="1646737" y="0"/>
                    <a:pt x="1632861" y="0"/>
                  </a:cubicBezTo>
                  <a:cubicBezTo>
                    <a:pt x="1597362" y="0"/>
                    <a:pt x="1541078" y="6617"/>
                    <a:pt x="1502232" y="16329"/>
                  </a:cubicBezTo>
                  <a:cubicBezTo>
                    <a:pt x="1493883" y="18416"/>
                    <a:pt x="1485903" y="21772"/>
                    <a:pt x="1477739" y="24493"/>
                  </a:cubicBezTo>
                  <a:cubicBezTo>
                    <a:pt x="1472296" y="32657"/>
                    <a:pt x="1469073" y="42856"/>
                    <a:pt x="1461411" y="48986"/>
                  </a:cubicBezTo>
                  <a:cubicBezTo>
                    <a:pt x="1454691" y="54362"/>
                    <a:pt x="1444615" y="53301"/>
                    <a:pt x="1436918" y="57150"/>
                  </a:cubicBezTo>
                  <a:cubicBezTo>
                    <a:pt x="1428142" y="61538"/>
                    <a:pt x="1419759" y="66960"/>
                    <a:pt x="1412425" y="73479"/>
                  </a:cubicBezTo>
                  <a:cubicBezTo>
                    <a:pt x="1395166" y="88820"/>
                    <a:pt x="1376248" y="103250"/>
                    <a:pt x="1363439" y="122464"/>
                  </a:cubicBezTo>
                  <a:cubicBezTo>
                    <a:pt x="1340679" y="156604"/>
                    <a:pt x="1335067" y="171960"/>
                    <a:pt x="1306289" y="195943"/>
                  </a:cubicBezTo>
                  <a:cubicBezTo>
                    <a:pt x="1298751" y="202225"/>
                    <a:pt x="1289961" y="206829"/>
                    <a:pt x="1281797" y="212272"/>
                  </a:cubicBezTo>
                  <a:cubicBezTo>
                    <a:pt x="1276354" y="220436"/>
                    <a:pt x="1273130" y="230635"/>
                    <a:pt x="1265468" y="236764"/>
                  </a:cubicBezTo>
                  <a:cubicBezTo>
                    <a:pt x="1258748" y="242140"/>
                    <a:pt x="1248672" y="241080"/>
                    <a:pt x="1240975" y="244929"/>
                  </a:cubicBezTo>
                  <a:cubicBezTo>
                    <a:pt x="1232199" y="249317"/>
                    <a:pt x="1225448" y="257272"/>
                    <a:pt x="1216482" y="261257"/>
                  </a:cubicBezTo>
                  <a:cubicBezTo>
                    <a:pt x="1216468" y="261263"/>
                    <a:pt x="1155257" y="281666"/>
                    <a:pt x="1143004" y="285750"/>
                  </a:cubicBezTo>
                  <a:cubicBezTo>
                    <a:pt x="1134840" y="288471"/>
                    <a:pt x="1126208" y="290065"/>
                    <a:pt x="1118511" y="293914"/>
                  </a:cubicBezTo>
                  <a:cubicBezTo>
                    <a:pt x="1107625" y="299357"/>
                    <a:pt x="1097400" y="306394"/>
                    <a:pt x="1085854" y="310243"/>
                  </a:cubicBezTo>
                  <a:cubicBezTo>
                    <a:pt x="1072689" y="314631"/>
                    <a:pt x="1058639" y="315686"/>
                    <a:pt x="1045032" y="318407"/>
                  </a:cubicBezTo>
                  <a:lnTo>
                    <a:pt x="947061" y="383722"/>
                  </a:lnTo>
                  <a:cubicBezTo>
                    <a:pt x="947044" y="383733"/>
                    <a:pt x="898091" y="416367"/>
                    <a:pt x="898075" y="416379"/>
                  </a:cubicBezTo>
                  <a:cubicBezTo>
                    <a:pt x="883170" y="427558"/>
                    <a:pt x="828495" y="469508"/>
                    <a:pt x="816432" y="473529"/>
                  </a:cubicBezTo>
                  <a:lnTo>
                    <a:pt x="791939" y="481693"/>
                  </a:lnTo>
                  <a:cubicBezTo>
                    <a:pt x="786496" y="489857"/>
                    <a:pt x="782549" y="499248"/>
                    <a:pt x="775611" y="506186"/>
                  </a:cubicBezTo>
                  <a:cubicBezTo>
                    <a:pt x="768673" y="513124"/>
                    <a:pt x="758656" y="516232"/>
                    <a:pt x="751118" y="522514"/>
                  </a:cubicBezTo>
                  <a:cubicBezTo>
                    <a:pt x="742248" y="529906"/>
                    <a:pt x="734789" y="538843"/>
                    <a:pt x="726625" y="547007"/>
                  </a:cubicBezTo>
                  <a:cubicBezTo>
                    <a:pt x="711011" y="593849"/>
                    <a:pt x="729642" y="550126"/>
                    <a:pt x="693968" y="595993"/>
                  </a:cubicBezTo>
                  <a:cubicBezTo>
                    <a:pt x="681920" y="611484"/>
                    <a:pt x="673086" y="629279"/>
                    <a:pt x="661311" y="644979"/>
                  </a:cubicBezTo>
                  <a:cubicBezTo>
                    <a:pt x="653147" y="655865"/>
                    <a:pt x="644727" y="666563"/>
                    <a:pt x="636818" y="677636"/>
                  </a:cubicBezTo>
                  <a:cubicBezTo>
                    <a:pt x="577097" y="761244"/>
                    <a:pt x="676081" y="628004"/>
                    <a:pt x="595997" y="734786"/>
                  </a:cubicBezTo>
                  <a:cubicBezTo>
                    <a:pt x="593275" y="742950"/>
                    <a:pt x="593116" y="752486"/>
                    <a:pt x="587832" y="759279"/>
                  </a:cubicBezTo>
                  <a:cubicBezTo>
                    <a:pt x="573655" y="777506"/>
                    <a:pt x="555175" y="791936"/>
                    <a:pt x="538847" y="808264"/>
                  </a:cubicBezTo>
                  <a:lnTo>
                    <a:pt x="514354" y="832757"/>
                  </a:lnTo>
                  <a:lnTo>
                    <a:pt x="440875" y="906236"/>
                  </a:lnTo>
                  <a:cubicBezTo>
                    <a:pt x="429989" y="917122"/>
                    <a:pt x="422823" y="934025"/>
                    <a:pt x="408218" y="938893"/>
                  </a:cubicBezTo>
                  <a:cubicBezTo>
                    <a:pt x="388228" y="945556"/>
                    <a:pt x="368725" y="950774"/>
                    <a:pt x="351068" y="963386"/>
                  </a:cubicBezTo>
                  <a:cubicBezTo>
                    <a:pt x="341673" y="970097"/>
                    <a:pt x="335341" y="980365"/>
                    <a:pt x="326575" y="987879"/>
                  </a:cubicBezTo>
                  <a:cubicBezTo>
                    <a:pt x="308849" y="1003073"/>
                    <a:pt x="288813" y="1015775"/>
                    <a:pt x="269425" y="1028700"/>
                  </a:cubicBezTo>
                  <a:cubicBezTo>
                    <a:pt x="241409" y="1084734"/>
                    <a:pt x="270186" y="1046420"/>
                    <a:pt x="228604" y="1069522"/>
                  </a:cubicBezTo>
                  <a:cubicBezTo>
                    <a:pt x="211449" y="1079053"/>
                    <a:pt x="179618" y="1102179"/>
                    <a:pt x="179618" y="1102179"/>
                  </a:cubicBezTo>
                  <a:cubicBezTo>
                    <a:pt x="149681" y="1147083"/>
                    <a:pt x="179618" y="1108982"/>
                    <a:pt x="138797" y="1143000"/>
                  </a:cubicBezTo>
                  <a:cubicBezTo>
                    <a:pt x="98026" y="1176976"/>
                    <a:pt x="132854" y="1161310"/>
                    <a:pt x="89811" y="1175657"/>
                  </a:cubicBezTo>
                  <a:cubicBezTo>
                    <a:pt x="67276" y="1243262"/>
                    <a:pt x="83030" y="1210320"/>
                    <a:pt x="40825" y="1273629"/>
                  </a:cubicBezTo>
                  <a:lnTo>
                    <a:pt x="24497" y="1298122"/>
                  </a:lnTo>
                  <a:lnTo>
                    <a:pt x="8168" y="1322614"/>
                  </a:lnTo>
                  <a:cubicBezTo>
                    <a:pt x="486" y="1407117"/>
                    <a:pt x="-5526" y="1402416"/>
                    <a:pt x="8168" y="1477736"/>
                  </a:cubicBezTo>
                  <a:cubicBezTo>
                    <a:pt x="14619" y="1513216"/>
                    <a:pt x="29616" y="1512467"/>
                    <a:pt x="48989" y="1551214"/>
                  </a:cubicBezTo>
                  <a:cubicBezTo>
                    <a:pt x="67984" y="1589204"/>
                    <a:pt x="68419" y="1593449"/>
                    <a:pt x="97975" y="1632857"/>
                  </a:cubicBezTo>
                  <a:cubicBezTo>
                    <a:pt x="106139" y="1643743"/>
                    <a:pt x="115612" y="1653760"/>
                    <a:pt x="122468" y="1665514"/>
                  </a:cubicBezTo>
                  <a:cubicBezTo>
                    <a:pt x="208901" y="1813686"/>
                    <a:pt x="121714" y="1680713"/>
                    <a:pt x="171454" y="1755322"/>
                  </a:cubicBezTo>
                  <a:cubicBezTo>
                    <a:pt x="190600" y="1812759"/>
                    <a:pt x="165681" y="1741852"/>
                    <a:pt x="195947" y="1812472"/>
                  </a:cubicBezTo>
                  <a:cubicBezTo>
                    <a:pt x="199337" y="1820382"/>
                    <a:pt x="201390" y="1828800"/>
                    <a:pt x="204111" y="1836964"/>
                  </a:cubicBezTo>
                  <a:cubicBezTo>
                    <a:pt x="201390" y="1885950"/>
                    <a:pt x="200389" y="1935062"/>
                    <a:pt x="195947" y="1983922"/>
                  </a:cubicBezTo>
                  <a:cubicBezTo>
                    <a:pt x="194246" y="2002632"/>
                    <a:pt x="184772" y="2023034"/>
                    <a:pt x="179618" y="2041072"/>
                  </a:cubicBezTo>
                  <a:cubicBezTo>
                    <a:pt x="166438" y="2087202"/>
                    <a:pt x="179983" y="2060936"/>
                    <a:pt x="155125" y="2098222"/>
                  </a:cubicBezTo>
                  <a:cubicBezTo>
                    <a:pt x="152404" y="2106386"/>
                    <a:pt x="149325" y="2114439"/>
                    <a:pt x="146961" y="2122714"/>
                  </a:cubicBezTo>
                  <a:cubicBezTo>
                    <a:pt x="143878" y="2133503"/>
                    <a:pt x="143217" y="2145058"/>
                    <a:pt x="138797" y="2155372"/>
                  </a:cubicBezTo>
                  <a:cubicBezTo>
                    <a:pt x="134932" y="2164391"/>
                    <a:pt x="127911" y="2171700"/>
                    <a:pt x="122468" y="2179864"/>
                  </a:cubicBezTo>
                  <a:cubicBezTo>
                    <a:pt x="119747" y="2188028"/>
                    <a:pt x="118483" y="2196834"/>
                    <a:pt x="114304" y="2204357"/>
                  </a:cubicBezTo>
                  <a:cubicBezTo>
                    <a:pt x="104774" y="2221512"/>
                    <a:pt x="81647" y="2253343"/>
                    <a:pt x="81647" y="2253343"/>
                  </a:cubicBezTo>
                  <a:cubicBezTo>
                    <a:pt x="66577" y="2313616"/>
                    <a:pt x="61728" y="2318829"/>
                    <a:pt x="81647" y="2408464"/>
                  </a:cubicBezTo>
                  <a:cubicBezTo>
                    <a:pt x="84152" y="2419735"/>
                    <a:pt x="97975" y="2424793"/>
                    <a:pt x="106139" y="2432957"/>
                  </a:cubicBezTo>
                  <a:cubicBezTo>
                    <a:pt x="119543" y="2473166"/>
                    <a:pt x="104708" y="2445371"/>
                    <a:pt x="138797" y="2473779"/>
                  </a:cubicBezTo>
                  <a:cubicBezTo>
                    <a:pt x="147667" y="2481171"/>
                    <a:pt x="154052" y="2491345"/>
                    <a:pt x="163289" y="2498272"/>
                  </a:cubicBezTo>
                  <a:cubicBezTo>
                    <a:pt x="214112" y="2536389"/>
                    <a:pt x="190252" y="2510020"/>
                    <a:pt x="236768" y="2539093"/>
                  </a:cubicBezTo>
                  <a:cubicBezTo>
                    <a:pt x="293254" y="2574398"/>
                    <a:pt x="245799" y="2555711"/>
                    <a:pt x="293918" y="2571750"/>
                  </a:cubicBezTo>
                  <a:cubicBezTo>
                    <a:pt x="340990" y="2603132"/>
                    <a:pt x="295580" y="2575961"/>
                    <a:pt x="342904" y="2596243"/>
                  </a:cubicBezTo>
                  <a:cubicBezTo>
                    <a:pt x="354091" y="2601037"/>
                    <a:pt x="364261" y="2608052"/>
                    <a:pt x="375561" y="2612572"/>
                  </a:cubicBezTo>
                  <a:cubicBezTo>
                    <a:pt x="391542" y="2618964"/>
                    <a:pt x="408218" y="2623457"/>
                    <a:pt x="424547" y="2628900"/>
                  </a:cubicBezTo>
                  <a:cubicBezTo>
                    <a:pt x="432711" y="2631621"/>
                    <a:pt x="440690" y="2634977"/>
                    <a:pt x="449039" y="2637064"/>
                  </a:cubicBezTo>
                  <a:cubicBezTo>
                    <a:pt x="470811" y="2642507"/>
                    <a:pt x="493064" y="2646296"/>
                    <a:pt x="514354" y="2653393"/>
                  </a:cubicBezTo>
                  <a:lnTo>
                    <a:pt x="636818" y="2694214"/>
                  </a:lnTo>
                  <a:lnTo>
                    <a:pt x="685804" y="2710543"/>
                  </a:lnTo>
                  <a:cubicBezTo>
                    <a:pt x="810242" y="2726097"/>
                    <a:pt x="723070" y="2716897"/>
                    <a:pt x="922568" y="2726872"/>
                  </a:cubicBezTo>
                  <a:lnTo>
                    <a:pt x="1077689" y="2735036"/>
                  </a:lnTo>
                  <a:cubicBezTo>
                    <a:pt x="1138528" y="2731457"/>
                    <a:pt x="1240353" y="2726949"/>
                    <a:pt x="1306289" y="2718707"/>
                  </a:cubicBezTo>
                  <a:cubicBezTo>
                    <a:pt x="1320059" y="2716986"/>
                    <a:pt x="1333374" y="2712505"/>
                    <a:pt x="1347111" y="2710543"/>
                  </a:cubicBezTo>
                  <a:cubicBezTo>
                    <a:pt x="1371507" y="2707058"/>
                    <a:pt x="1396096" y="2705100"/>
                    <a:pt x="1420589" y="2702379"/>
                  </a:cubicBezTo>
                  <a:lnTo>
                    <a:pt x="1485904" y="2669722"/>
                  </a:lnTo>
                  <a:cubicBezTo>
                    <a:pt x="1496790" y="2664279"/>
                    <a:pt x="1506627" y="2655780"/>
                    <a:pt x="1518561" y="2653393"/>
                  </a:cubicBezTo>
                  <a:lnTo>
                    <a:pt x="1559382" y="2645229"/>
                  </a:lnTo>
                  <a:cubicBezTo>
                    <a:pt x="1588235" y="2633688"/>
                    <a:pt x="1602123" y="2631384"/>
                    <a:pt x="1624697" y="2612572"/>
                  </a:cubicBezTo>
                  <a:cubicBezTo>
                    <a:pt x="1633567" y="2605180"/>
                    <a:pt x="1640075" y="2595168"/>
                    <a:pt x="1649189" y="2588079"/>
                  </a:cubicBezTo>
                  <a:cubicBezTo>
                    <a:pt x="1664680" y="2576031"/>
                    <a:pt x="1698175" y="2555422"/>
                    <a:pt x="1698175" y="2555422"/>
                  </a:cubicBezTo>
                  <a:cubicBezTo>
                    <a:pt x="1703618" y="2547258"/>
                    <a:pt x="1708222" y="2538467"/>
                    <a:pt x="1714504" y="2530929"/>
                  </a:cubicBezTo>
                  <a:cubicBezTo>
                    <a:pt x="1721896" y="2522059"/>
                    <a:pt x="1732592" y="2516043"/>
                    <a:pt x="1738997" y="2506436"/>
                  </a:cubicBezTo>
                  <a:cubicBezTo>
                    <a:pt x="1770546" y="2459113"/>
                    <a:pt x="1716876" y="2502134"/>
                    <a:pt x="1771654" y="2465614"/>
                  </a:cubicBezTo>
                  <a:cubicBezTo>
                    <a:pt x="1777326" y="2448598"/>
                    <a:pt x="1784937" y="2421916"/>
                    <a:pt x="1796147" y="2408464"/>
                  </a:cubicBezTo>
                  <a:cubicBezTo>
                    <a:pt x="1802428" y="2400926"/>
                    <a:pt x="1812475" y="2397579"/>
                    <a:pt x="1820639" y="2392136"/>
                  </a:cubicBezTo>
                  <a:cubicBezTo>
                    <a:pt x="1842948" y="2325213"/>
                    <a:pt x="1804361" y="2428797"/>
                    <a:pt x="1877789" y="2318657"/>
                  </a:cubicBezTo>
                  <a:cubicBezTo>
                    <a:pt x="1883232" y="2310493"/>
                    <a:pt x="1887180" y="2301102"/>
                    <a:pt x="1894118" y="2294164"/>
                  </a:cubicBezTo>
                  <a:cubicBezTo>
                    <a:pt x="1901056" y="2287226"/>
                    <a:pt x="1911277" y="2284355"/>
                    <a:pt x="1918611" y="2277836"/>
                  </a:cubicBezTo>
                  <a:cubicBezTo>
                    <a:pt x="2012997" y="2193939"/>
                    <a:pt x="1932660" y="2262226"/>
                    <a:pt x="1992089" y="2196193"/>
                  </a:cubicBezTo>
                  <a:cubicBezTo>
                    <a:pt x="2007537" y="2179029"/>
                    <a:pt x="2028266" y="2166421"/>
                    <a:pt x="2041075" y="2147207"/>
                  </a:cubicBezTo>
                  <a:cubicBezTo>
                    <a:pt x="2053267" y="2128919"/>
                    <a:pt x="2067720" y="2106259"/>
                    <a:pt x="2081897" y="2090057"/>
                  </a:cubicBezTo>
                  <a:cubicBezTo>
                    <a:pt x="2092034" y="2078471"/>
                    <a:pt x="2104937" y="2069421"/>
                    <a:pt x="2114554" y="2057400"/>
                  </a:cubicBezTo>
                  <a:cubicBezTo>
                    <a:pt x="2126813" y="2042076"/>
                    <a:pt x="2133334" y="2022290"/>
                    <a:pt x="2147211" y="2008414"/>
                  </a:cubicBezTo>
                  <a:cubicBezTo>
                    <a:pt x="2175404" y="1980222"/>
                    <a:pt x="2171756" y="1986179"/>
                    <a:pt x="2196197" y="1951264"/>
                  </a:cubicBezTo>
                  <a:cubicBezTo>
                    <a:pt x="2236068" y="1894305"/>
                    <a:pt x="2209167" y="1908842"/>
                    <a:pt x="2253347" y="1894114"/>
                  </a:cubicBezTo>
                  <a:cubicBezTo>
                    <a:pt x="2271366" y="1870088"/>
                    <a:pt x="2279589" y="1855916"/>
                    <a:pt x="2302332" y="1836964"/>
                  </a:cubicBezTo>
                  <a:cubicBezTo>
                    <a:pt x="2309870" y="1830682"/>
                    <a:pt x="2318661" y="1826079"/>
                    <a:pt x="2326825" y="1820636"/>
                  </a:cubicBezTo>
                  <a:cubicBezTo>
                    <a:pt x="2332268" y="1798865"/>
                    <a:pt x="2330706" y="1773995"/>
                    <a:pt x="2343154" y="1755322"/>
                  </a:cubicBezTo>
                  <a:cubicBezTo>
                    <a:pt x="2348597" y="1747158"/>
                    <a:pt x="2355094" y="1739605"/>
                    <a:pt x="2359482" y="1730829"/>
                  </a:cubicBezTo>
                  <a:cubicBezTo>
                    <a:pt x="2393284" y="1663226"/>
                    <a:pt x="2337182" y="1752036"/>
                    <a:pt x="2383975" y="1681843"/>
                  </a:cubicBezTo>
                  <a:cubicBezTo>
                    <a:pt x="2386696" y="1670957"/>
                    <a:pt x="2390294" y="1660254"/>
                    <a:pt x="2392139" y="1649186"/>
                  </a:cubicBezTo>
                  <a:cubicBezTo>
                    <a:pt x="2395746" y="1627544"/>
                    <a:pt x="2394531" y="1605040"/>
                    <a:pt x="2400304" y="1583872"/>
                  </a:cubicBezTo>
                  <a:cubicBezTo>
                    <a:pt x="2402886" y="1574406"/>
                    <a:pt x="2411189" y="1567543"/>
                    <a:pt x="2416632" y="1559379"/>
                  </a:cubicBezTo>
                  <a:cubicBezTo>
                    <a:pt x="2422075" y="1521279"/>
                    <a:pt x="2420791" y="1481591"/>
                    <a:pt x="2432961" y="1445079"/>
                  </a:cubicBezTo>
                  <a:lnTo>
                    <a:pt x="2449289" y="1396093"/>
                  </a:lnTo>
                  <a:cubicBezTo>
                    <a:pt x="2452011" y="1368879"/>
                    <a:pt x="2453586" y="1341525"/>
                    <a:pt x="2457454" y="1314450"/>
                  </a:cubicBezTo>
                  <a:cubicBezTo>
                    <a:pt x="2459041" y="1303342"/>
                    <a:pt x="2465618" y="1293014"/>
                    <a:pt x="2465618" y="1281793"/>
                  </a:cubicBezTo>
                  <a:cubicBezTo>
                    <a:pt x="2465618" y="1178268"/>
                    <a:pt x="2471101" y="1137698"/>
                    <a:pt x="2449289" y="1061357"/>
                  </a:cubicBezTo>
                  <a:cubicBezTo>
                    <a:pt x="2446925" y="1053082"/>
                    <a:pt x="2443846" y="1045028"/>
                    <a:pt x="2441125" y="1036864"/>
                  </a:cubicBezTo>
                  <a:cubicBezTo>
                    <a:pt x="2438311" y="1014353"/>
                    <a:pt x="2437382" y="972227"/>
                    <a:pt x="2424797" y="947057"/>
                  </a:cubicBezTo>
                  <a:cubicBezTo>
                    <a:pt x="2407292" y="912046"/>
                    <a:pt x="2409255" y="930574"/>
                    <a:pt x="2383975" y="898072"/>
                  </a:cubicBezTo>
                  <a:cubicBezTo>
                    <a:pt x="2371927" y="882581"/>
                    <a:pt x="2365195" y="862963"/>
                    <a:pt x="2351318" y="849086"/>
                  </a:cubicBezTo>
                  <a:cubicBezTo>
                    <a:pt x="2343154" y="840922"/>
                    <a:pt x="2335591" y="832107"/>
                    <a:pt x="2326825" y="824593"/>
                  </a:cubicBezTo>
                  <a:cubicBezTo>
                    <a:pt x="2309099" y="809399"/>
                    <a:pt x="2289063" y="796697"/>
                    <a:pt x="2269675" y="783772"/>
                  </a:cubicBezTo>
                  <a:cubicBezTo>
                    <a:pt x="2264232" y="775608"/>
                    <a:pt x="2260285" y="766217"/>
                    <a:pt x="2253347" y="759279"/>
                  </a:cubicBezTo>
                  <a:cubicBezTo>
                    <a:pt x="2246409" y="752341"/>
                    <a:pt x="2234297" y="751114"/>
                    <a:pt x="2228854" y="742950"/>
                  </a:cubicBezTo>
                  <a:cubicBezTo>
                    <a:pt x="2222630" y="733614"/>
                    <a:pt x="2226256" y="720035"/>
                    <a:pt x="2220689" y="710293"/>
                  </a:cubicBezTo>
                  <a:cubicBezTo>
                    <a:pt x="2214961" y="700268"/>
                    <a:pt x="2204361" y="693964"/>
                    <a:pt x="2196197" y="685800"/>
                  </a:cubicBezTo>
                  <a:cubicBezTo>
                    <a:pt x="2173613" y="618054"/>
                    <a:pt x="2211533" y="724645"/>
                    <a:pt x="2155375" y="612322"/>
                  </a:cubicBezTo>
                  <a:lnTo>
                    <a:pt x="2139047" y="579664"/>
                  </a:lnTo>
                  <a:cubicBezTo>
                    <a:pt x="2128596" y="527415"/>
                    <a:pt x="2127890" y="530014"/>
                    <a:pt x="2122718" y="465364"/>
                  </a:cubicBezTo>
                  <a:cubicBezTo>
                    <a:pt x="2119239" y="421875"/>
                    <a:pt x="2120449" y="377964"/>
                    <a:pt x="2114554" y="334736"/>
                  </a:cubicBezTo>
                  <a:cubicBezTo>
                    <a:pt x="2112228" y="317682"/>
                    <a:pt x="2103668" y="302079"/>
                    <a:pt x="2098225" y="285750"/>
                  </a:cubicBezTo>
                  <a:lnTo>
                    <a:pt x="2090061" y="261257"/>
                  </a:lnTo>
                  <a:cubicBezTo>
                    <a:pt x="2087340" y="253093"/>
                    <a:pt x="2085746" y="244461"/>
                    <a:pt x="2081897" y="236764"/>
                  </a:cubicBezTo>
                  <a:cubicBezTo>
                    <a:pt x="2076454" y="225878"/>
                    <a:pt x="2073275" y="213527"/>
                    <a:pt x="2065568" y="204107"/>
                  </a:cubicBezTo>
                  <a:cubicBezTo>
                    <a:pt x="2049056" y="183926"/>
                    <a:pt x="1991124" y="124864"/>
                    <a:pt x="1959432" y="114300"/>
                  </a:cubicBezTo>
                  <a:lnTo>
                    <a:pt x="1934939" y="106136"/>
                  </a:lnTo>
                  <a:cubicBezTo>
                    <a:pt x="1926775" y="100693"/>
                    <a:pt x="1919413" y="93792"/>
                    <a:pt x="1910447" y="89807"/>
                  </a:cubicBezTo>
                  <a:cubicBezTo>
                    <a:pt x="1894719" y="82817"/>
                    <a:pt x="1877790" y="78922"/>
                    <a:pt x="1861461" y="73479"/>
                  </a:cubicBezTo>
                  <a:lnTo>
                    <a:pt x="1836968" y="65314"/>
                  </a:lnTo>
                  <a:cubicBezTo>
                    <a:pt x="1754676" y="37883"/>
                    <a:pt x="1882306" y="79732"/>
                    <a:pt x="1779818" y="48986"/>
                  </a:cubicBezTo>
                  <a:cubicBezTo>
                    <a:pt x="1763332" y="44040"/>
                    <a:pt x="1747959" y="34370"/>
                    <a:pt x="1730832" y="32657"/>
                  </a:cubicBezTo>
                  <a:cubicBezTo>
                    <a:pt x="1646481" y="24222"/>
                    <a:pt x="1690010" y="13607"/>
                    <a:pt x="1673682" y="8164"/>
                  </a:cubicBez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C318DB-DBAB-42DD-9ECE-3A644087557F}"/>
                </a:ext>
              </a:extLst>
            </p:cNvPr>
            <p:cNvSpPr/>
            <p:nvPr/>
          </p:nvSpPr>
          <p:spPr>
            <a:xfrm>
              <a:off x="3233057" y="2000250"/>
              <a:ext cx="2922814" cy="3273879"/>
            </a:xfrm>
            <a:custGeom>
              <a:avLst/>
              <a:gdLst>
                <a:gd name="connsiteX0" fmla="*/ 2081893 w 2922814"/>
                <a:gd name="connsiteY0" fmla="*/ 155121 h 3273879"/>
                <a:gd name="connsiteX1" fmla="*/ 2024743 w 2922814"/>
                <a:gd name="connsiteY1" fmla="*/ 114300 h 3273879"/>
                <a:gd name="connsiteX2" fmla="*/ 2000250 w 2922814"/>
                <a:gd name="connsiteY2" fmla="*/ 106136 h 3273879"/>
                <a:gd name="connsiteX3" fmla="*/ 1885950 w 2922814"/>
                <a:gd name="connsiteY3" fmla="*/ 97971 h 3273879"/>
                <a:gd name="connsiteX4" fmla="*/ 1845129 w 2922814"/>
                <a:gd name="connsiteY4" fmla="*/ 40821 h 3273879"/>
                <a:gd name="connsiteX5" fmla="*/ 1804307 w 2922814"/>
                <a:gd name="connsiteY5" fmla="*/ 0 h 3273879"/>
                <a:gd name="connsiteX6" fmla="*/ 1698172 w 2922814"/>
                <a:gd name="connsiteY6" fmla="*/ 8164 h 3273879"/>
                <a:gd name="connsiteX7" fmla="*/ 1673679 w 2922814"/>
                <a:gd name="connsiteY7" fmla="*/ 16329 h 3273879"/>
                <a:gd name="connsiteX8" fmla="*/ 1657350 w 2922814"/>
                <a:gd name="connsiteY8" fmla="*/ 65314 h 3273879"/>
                <a:gd name="connsiteX9" fmla="*/ 1649186 w 2922814"/>
                <a:gd name="connsiteY9" fmla="*/ 89807 h 3273879"/>
                <a:gd name="connsiteX10" fmla="*/ 1641022 w 2922814"/>
                <a:gd name="connsiteY10" fmla="*/ 122464 h 3273879"/>
                <a:gd name="connsiteX11" fmla="*/ 1616529 w 2922814"/>
                <a:gd name="connsiteY11" fmla="*/ 146957 h 3273879"/>
                <a:gd name="connsiteX12" fmla="*/ 1600200 w 2922814"/>
                <a:gd name="connsiteY12" fmla="*/ 171450 h 3273879"/>
                <a:gd name="connsiteX13" fmla="*/ 1551214 w 2922814"/>
                <a:gd name="connsiteY13" fmla="*/ 195943 h 3273879"/>
                <a:gd name="connsiteX14" fmla="*/ 1534886 w 2922814"/>
                <a:gd name="connsiteY14" fmla="*/ 220436 h 3273879"/>
                <a:gd name="connsiteX15" fmla="*/ 1494064 w 2922814"/>
                <a:gd name="connsiteY15" fmla="*/ 228600 h 3273879"/>
                <a:gd name="connsiteX16" fmla="*/ 1461407 w 2922814"/>
                <a:gd name="connsiteY16" fmla="*/ 236764 h 3273879"/>
                <a:gd name="connsiteX17" fmla="*/ 1428750 w 2922814"/>
                <a:gd name="connsiteY17" fmla="*/ 253093 h 3273879"/>
                <a:gd name="connsiteX18" fmla="*/ 1387929 w 2922814"/>
                <a:gd name="connsiteY18" fmla="*/ 285750 h 3273879"/>
                <a:gd name="connsiteX19" fmla="*/ 1314450 w 2922814"/>
                <a:gd name="connsiteY19" fmla="*/ 351064 h 3273879"/>
                <a:gd name="connsiteX20" fmla="*/ 1257300 w 2922814"/>
                <a:gd name="connsiteY20" fmla="*/ 367393 h 3273879"/>
                <a:gd name="connsiteX21" fmla="*/ 1232807 w 2922814"/>
                <a:gd name="connsiteY21" fmla="*/ 383721 h 3273879"/>
                <a:gd name="connsiteX22" fmla="*/ 1216479 w 2922814"/>
                <a:gd name="connsiteY22" fmla="*/ 432707 h 3273879"/>
                <a:gd name="connsiteX23" fmla="*/ 1208314 w 2922814"/>
                <a:gd name="connsiteY23" fmla="*/ 457200 h 3273879"/>
                <a:gd name="connsiteX24" fmla="*/ 1183822 w 2922814"/>
                <a:gd name="connsiteY24" fmla="*/ 481693 h 3273879"/>
                <a:gd name="connsiteX25" fmla="*/ 1151164 w 2922814"/>
                <a:gd name="connsiteY25" fmla="*/ 506186 h 3273879"/>
                <a:gd name="connsiteX26" fmla="*/ 1110343 w 2922814"/>
                <a:gd name="connsiteY26" fmla="*/ 514350 h 3273879"/>
                <a:gd name="connsiteX27" fmla="*/ 1012372 w 2922814"/>
                <a:gd name="connsiteY27" fmla="*/ 522514 h 3273879"/>
                <a:gd name="connsiteX28" fmla="*/ 987879 w 2922814"/>
                <a:gd name="connsiteY28" fmla="*/ 530679 h 3273879"/>
                <a:gd name="connsiteX29" fmla="*/ 963386 w 2922814"/>
                <a:gd name="connsiteY29" fmla="*/ 514350 h 3273879"/>
                <a:gd name="connsiteX30" fmla="*/ 857250 w 2922814"/>
                <a:gd name="connsiteY30" fmla="*/ 563336 h 3273879"/>
                <a:gd name="connsiteX31" fmla="*/ 865414 w 2922814"/>
                <a:gd name="connsiteY31" fmla="*/ 644979 h 3273879"/>
                <a:gd name="connsiteX32" fmla="*/ 857250 w 2922814"/>
                <a:gd name="connsiteY32" fmla="*/ 685800 h 3273879"/>
                <a:gd name="connsiteX33" fmla="*/ 808264 w 2922814"/>
                <a:gd name="connsiteY33" fmla="*/ 742950 h 3273879"/>
                <a:gd name="connsiteX34" fmla="*/ 808264 w 2922814"/>
                <a:gd name="connsiteY34" fmla="*/ 832757 h 3273879"/>
                <a:gd name="connsiteX35" fmla="*/ 800100 w 2922814"/>
                <a:gd name="connsiteY35" fmla="*/ 865414 h 3273879"/>
                <a:gd name="connsiteX36" fmla="*/ 636814 w 2922814"/>
                <a:gd name="connsiteY36" fmla="*/ 865414 h 3273879"/>
                <a:gd name="connsiteX37" fmla="*/ 604157 w 2922814"/>
                <a:gd name="connsiteY37" fmla="*/ 889907 h 3273879"/>
                <a:gd name="connsiteX38" fmla="*/ 538843 w 2922814"/>
                <a:gd name="connsiteY38" fmla="*/ 971550 h 3273879"/>
                <a:gd name="connsiteX39" fmla="*/ 530679 w 2922814"/>
                <a:gd name="connsiteY39" fmla="*/ 1069521 h 3273879"/>
                <a:gd name="connsiteX40" fmla="*/ 391886 w 2922814"/>
                <a:gd name="connsiteY40" fmla="*/ 1085850 h 3273879"/>
                <a:gd name="connsiteX41" fmla="*/ 359229 w 2922814"/>
                <a:gd name="connsiteY41" fmla="*/ 1134836 h 3273879"/>
                <a:gd name="connsiteX42" fmla="*/ 326572 w 2922814"/>
                <a:gd name="connsiteY42" fmla="*/ 1159329 h 3273879"/>
                <a:gd name="connsiteX43" fmla="*/ 277586 w 2922814"/>
                <a:gd name="connsiteY43" fmla="*/ 1191986 h 3273879"/>
                <a:gd name="connsiteX44" fmla="*/ 244929 w 2922814"/>
                <a:gd name="connsiteY44" fmla="*/ 1216479 h 3273879"/>
                <a:gd name="connsiteX45" fmla="*/ 228600 w 2922814"/>
                <a:gd name="connsiteY45" fmla="*/ 1240971 h 3273879"/>
                <a:gd name="connsiteX46" fmla="*/ 195943 w 2922814"/>
                <a:gd name="connsiteY46" fmla="*/ 1257300 h 3273879"/>
                <a:gd name="connsiteX47" fmla="*/ 97972 w 2922814"/>
                <a:gd name="connsiteY47" fmla="*/ 1298121 h 3273879"/>
                <a:gd name="connsiteX48" fmla="*/ 8164 w 2922814"/>
                <a:gd name="connsiteY48" fmla="*/ 1355271 h 3273879"/>
                <a:gd name="connsiteX49" fmla="*/ 16329 w 2922814"/>
                <a:gd name="connsiteY49" fmla="*/ 1453243 h 3273879"/>
                <a:gd name="connsiteX50" fmla="*/ 32657 w 2922814"/>
                <a:gd name="connsiteY50" fmla="*/ 1477736 h 3273879"/>
                <a:gd name="connsiteX51" fmla="*/ 24493 w 2922814"/>
                <a:gd name="connsiteY51" fmla="*/ 1706336 h 3273879"/>
                <a:gd name="connsiteX52" fmla="*/ 8164 w 2922814"/>
                <a:gd name="connsiteY52" fmla="*/ 1763486 h 3273879"/>
                <a:gd name="connsiteX53" fmla="*/ 0 w 2922814"/>
                <a:gd name="connsiteY53" fmla="*/ 1804307 h 3273879"/>
                <a:gd name="connsiteX54" fmla="*/ 16329 w 2922814"/>
                <a:gd name="connsiteY54" fmla="*/ 1885950 h 3273879"/>
                <a:gd name="connsiteX55" fmla="*/ 24493 w 2922814"/>
                <a:gd name="connsiteY55" fmla="*/ 1910443 h 3273879"/>
                <a:gd name="connsiteX56" fmla="*/ 40822 w 2922814"/>
                <a:gd name="connsiteY56" fmla="*/ 1934936 h 3273879"/>
                <a:gd name="connsiteX57" fmla="*/ 65314 w 2922814"/>
                <a:gd name="connsiteY57" fmla="*/ 2073729 h 3273879"/>
                <a:gd name="connsiteX58" fmla="*/ 81643 w 2922814"/>
                <a:gd name="connsiteY58" fmla="*/ 2098221 h 3273879"/>
                <a:gd name="connsiteX59" fmla="*/ 146957 w 2922814"/>
                <a:gd name="connsiteY59" fmla="*/ 2122714 h 3273879"/>
                <a:gd name="connsiteX60" fmla="*/ 163286 w 2922814"/>
                <a:gd name="connsiteY60" fmla="*/ 2147207 h 3273879"/>
                <a:gd name="connsiteX61" fmla="*/ 163286 w 2922814"/>
                <a:gd name="connsiteY61" fmla="*/ 2253343 h 3273879"/>
                <a:gd name="connsiteX62" fmla="*/ 155122 w 2922814"/>
                <a:gd name="connsiteY62" fmla="*/ 2277836 h 3273879"/>
                <a:gd name="connsiteX63" fmla="*/ 106136 w 2922814"/>
                <a:gd name="connsiteY63" fmla="*/ 2310493 h 3273879"/>
                <a:gd name="connsiteX64" fmla="*/ 65314 w 2922814"/>
                <a:gd name="connsiteY64" fmla="*/ 2383971 h 3273879"/>
                <a:gd name="connsiteX65" fmla="*/ 73479 w 2922814"/>
                <a:gd name="connsiteY65" fmla="*/ 2481943 h 3273879"/>
                <a:gd name="connsiteX66" fmla="*/ 97972 w 2922814"/>
                <a:gd name="connsiteY66" fmla="*/ 2506436 h 3273879"/>
                <a:gd name="connsiteX67" fmla="*/ 114300 w 2922814"/>
                <a:gd name="connsiteY67" fmla="*/ 2530929 h 3273879"/>
                <a:gd name="connsiteX68" fmla="*/ 122464 w 2922814"/>
                <a:gd name="connsiteY68" fmla="*/ 2588079 h 3273879"/>
                <a:gd name="connsiteX69" fmla="*/ 130629 w 2922814"/>
                <a:gd name="connsiteY69" fmla="*/ 3045279 h 3273879"/>
                <a:gd name="connsiteX70" fmla="*/ 163286 w 2922814"/>
                <a:gd name="connsiteY70" fmla="*/ 3053443 h 3273879"/>
                <a:gd name="connsiteX71" fmla="*/ 277586 w 2922814"/>
                <a:gd name="connsiteY71" fmla="*/ 3069771 h 3273879"/>
                <a:gd name="connsiteX72" fmla="*/ 571500 w 2922814"/>
                <a:gd name="connsiteY72" fmla="*/ 3077936 h 3273879"/>
                <a:gd name="connsiteX73" fmla="*/ 628650 w 2922814"/>
                <a:gd name="connsiteY73" fmla="*/ 3110593 h 3273879"/>
                <a:gd name="connsiteX74" fmla="*/ 718457 w 2922814"/>
                <a:gd name="connsiteY74" fmla="*/ 3135086 h 3273879"/>
                <a:gd name="connsiteX75" fmla="*/ 742950 w 2922814"/>
                <a:gd name="connsiteY75" fmla="*/ 3143250 h 3273879"/>
                <a:gd name="connsiteX76" fmla="*/ 808264 w 2922814"/>
                <a:gd name="connsiteY76" fmla="*/ 3167743 h 3273879"/>
                <a:gd name="connsiteX77" fmla="*/ 881743 w 2922814"/>
                <a:gd name="connsiteY77" fmla="*/ 3184071 h 3273879"/>
                <a:gd name="connsiteX78" fmla="*/ 971550 w 2922814"/>
                <a:gd name="connsiteY78" fmla="*/ 3192236 h 3273879"/>
                <a:gd name="connsiteX79" fmla="*/ 996043 w 2922814"/>
                <a:gd name="connsiteY79" fmla="*/ 3200400 h 3273879"/>
                <a:gd name="connsiteX80" fmla="*/ 1053193 w 2922814"/>
                <a:gd name="connsiteY80" fmla="*/ 3208564 h 3273879"/>
                <a:gd name="connsiteX81" fmla="*/ 1085850 w 2922814"/>
                <a:gd name="connsiteY81" fmla="*/ 3233057 h 3273879"/>
                <a:gd name="connsiteX82" fmla="*/ 1134836 w 2922814"/>
                <a:gd name="connsiteY82" fmla="*/ 3249386 h 3273879"/>
                <a:gd name="connsiteX83" fmla="*/ 1191986 w 2922814"/>
                <a:gd name="connsiteY83" fmla="*/ 3273879 h 3273879"/>
                <a:gd name="connsiteX84" fmla="*/ 1477736 w 2922814"/>
                <a:gd name="connsiteY84" fmla="*/ 3257550 h 3273879"/>
                <a:gd name="connsiteX85" fmla="*/ 1518557 w 2922814"/>
                <a:gd name="connsiteY85" fmla="*/ 3249386 h 3273879"/>
                <a:gd name="connsiteX86" fmla="*/ 1567543 w 2922814"/>
                <a:gd name="connsiteY86" fmla="*/ 3233057 h 3273879"/>
                <a:gd name="connsiteX87" fmla="*/ 1592036 w 2922814"/>
                <a:gd name="connsiteY87" fmla="*/ 3208564 h 3273879"/>
                <a:gd name="connsiteX88" fmla="*/ 1641022 w 2922814"/>
                <a:gd name="connsiteY88" fmla="*/ 3192236 h 3273879"/>
                <a:gd name="connsiteX89" fmla="*/ 1779814 w 2922814"/>
                <a:gd name="connsiteY89" fmla="*/ 3151414 h 3273879"/>
                <a:gd name="connsiteX90" fmla="*/ 1828800 w 2922814"/>
                <a:gd name="connsiteY90" fmla="*/ 3135086 h 3273879"/>
                <a:gd name="connsiteX91" fmla="*/ 1853293 w 2922814"/>
                <a:gd name="connsiteY91" fmla="*/ 3126921 h 3273879"/>
                <a:gd name="connsiteX92" fmla="*/ 1885950 w 2922814"/>
                <a:gd name="connsiteY92" fmla="*/ 3118757 h 3273879"/>
                <a:gd name="connsiteX93" fmla="*/ 1943100 w 2922814"/>
                <a:gd name="connsiteY93" fmla="*/ 3077936 h 3273879"/>
                <a:gd name="connsiteX94" fmla="*/ 1959429 w 2922814"/>
                <a:gd name="connsiteY94" fmla="*/ 3053443 h 3273879"/>
                <a:gd name="connsiteX95" fmla="*/ 2016579 w 2922814"/>
                <a:gd name="connsiteY95" fmla="*/ 3037114 h 3273879"/>
                <a:gd name="connsiteX96" fmla="*/ 2049236 w 2922814"/>
                <a:gd name="connsiteY96" fmla="*/ 3012621 h 3273879"/>
                <a:gd name="connsiteX97" fmla="*/ 2106386 w 2922814"/>
                <a:gd name="connsiteY97" fmla="*/ 2939143 h 3273879"/>
                <a:gd name="connsiteX98" fmla="*/ 2163536 w 2922814"/>
                <a:gd name="connsiteY98" fmla="*/ 2922814 h 3273879"/>
                <a:gd name="connsiteX99" fmla="*/ 2212522 w 2922814"/>
                <a:gd name="connsiteY99" fmla="*/ 2890157 h 3273879"/>
                <a:gd name="connsiteX100" fmla="*/ 2269672 w 2922814"/>
                <a:gd name="connsiteY100" fmla="*/ 2857500 h 3273879"/>
                <a:gd name="connsiteX101" fmla="*/ 2318657 w 2922814"/>
                <a:gd name="connsiteY101" fmla="*/ 2808514 h 3273879"/>
                <a:gd name="connsiteX102" fmla="*/ 2343150 w 2922814"/>
                <a:gd name="connsiteY102" fmla="*/ 2792186 h 3273879"/>
                <a:gd name="connsiteX103" fmla="*/ 2400300 w 2922814"/>
                <a:gd name="connsiteY103" fmla="*/ 2775857 h 3273879"/>
                <a:gd name="connsiteX104" fmla="*/ 2424793 w 2922814"/>
                <a:gd name="connsiteY104" fmla="*/ 2759529 h 3273879"/>
                <a:gd name="connsiteX105" fmla="*/ 2473779 w 2922814"/>
                <a:gd name="connsiteY105" fmla="*/ 2710543 h 3273879"/>
                <a:gd name="connsiteX106" fmla="*/ 2522764 w 2922814"/>
                <a:gd name="connsiteY106" fmla="*/ 2628900 h 3273879"/>
                <a:gd name="connsiteX107" fmla="*/ 2530929 w 2922814"/>
                <a:gd name="connsiteY107" fmla="*/ 2579914 h 3273879"/>
                <a:gd name="connsiteX108" fmla="*/ 2547257 w 2922814"/>
                <a:gd name="connsiteY108" fmla="*/ 2522764 h 3273879"/>
                <a:gd name="connsiteX109" fmla="*/ 2555422 w 2922814"/>
                <a:gd name="connsiteY109" fmla="*/ 2465614 h 3273879"/>
                <a:gd name="connsiteX110" fmla="*/ 2571750 w 2922814"/>
                <a:gd name="connsiteY110" fmla="*/ 2441121 h 3273879"/>
                <a:gd name="connsiteX111" fmla="*/ 2588079 w 2922814"/>
                <a:gd name="connsiteY111" fmla="*/ 2392136 h 3273879"/>
                <a:gd name="connsiteX112" fmla="*/ 2604407 w 2922814"/>
                <a:gd name="connsiteY112" fmla="*/ 2326821 h 3273879"/>
                <a:gd name="connsiteX113" fmla="*/ 2628900 w 2922814"/>
                <a:gd name="connsiteY113" fmla="*/ 2302329 h 3273879"/>
                <a:gd name="connsiteX114" fmla="*/ 2637064 w 2922814"/>
                <a:gd name="connsiteY114" fmla="*/ 2277836 h 3273879"/>
                <a:gd name="connsiteX115" fmla="*/ 2767693 w 2922814"/>
                <a:gd name="connsiteY115" fmla="*/ 2245179 h 3273879"/>
                <a:gd name="connsiteX116" fmla="*/ 2775857 w 2922814"/>
                <a:gd name="connsiteY116" fmla="*/ 2220686 h 3273879"/>
                <a:gd name="connsiteX117" fmla="*/ 2792186 w 2922814"/>
                <a:gd name="connsiteY117" fmla="*/ 2196193 h 3273879"/>
                <a:gd name="connsiteX118" fmla="*/ 2800350 w 2922814"/>
                <a:gd name="connsiteY118" fmla="*/ 2155371 h 3273879"/>
                <a:gd name="connsiteX119" fmla="*/ 2816679 w 2922814"/>
                <a:gd name="connsiteY119" fmla="*/ 2106386 h 3273879"/>
                <a:gd name="connsiteX120" fmla="*/ 2841172 w 2922814"/>
                <a:gd name="connsiteY120" fmla="*/ 1877786 h 3273879"/>
                <a:gd name="connsiteX121" fmla="*/ 2849336 w 2922814"/>
                <a:gd name="connsiteY121" fmla="*/ 1820636 h 3273879"/>
                <a:gd name="connsiteX122" fmla="*/ 2865664 w 2922814"/>
                <a:gd name="connsiteY122" fmla="*/ 1771650 h 3273879"/>
                <a:gd name="connsiteX123" fmla="*/ 2881993 w 2922814"/>
                <a:gd name="connsiteY123" fmla="*/ 1681843 h 3273879"/>
                <a:gd name="connsiteX124" fmla="*/ 2890157 w 2922814"/>
                <a:gd name="connsiteY124" fmla="*/ 1428750 h 3273879"/>
                <a:gd name="connsiteX125" fmla="*/ 2898322 w 2922814"/>
                <a:gd name="connsiteY125" fmla="*/ 1404257 h 3273879"/>
                <a:gd name="connsiteX126" fmla="*/ 2922814 w 2922814"/>
                <a:gd name="connsiteY126" fmla="*/ 1273629 h 3273879"/>
                <a:gd name="connsiteX127" fmla="*/ 2914650 w 2922814"/>
                <a:gd name="connsiteY127" fmla="*/ 1134836 h 3273879"/>
                <a:gd name="connsiteX128" fmla="*/ 2906486 w 2922814"/>
                <a:gd name="connsiteY128" fmla="*/ 1110343 h 3273879"/>
                <a:gd name="connsiteX129" fmla="*/ 2890157 w 2922814"/>
                <a:gd name="connsiteY129" fmla="*/ 1053193 h 3273879"/>
                <a:gd name="connsiteX130" fmla="*/ 2881993 w 2922814"/>
                <a:gd name="connsiteY130" fmla="*/ 955221 h 3273879"/>
                <a:gd name="connsiteX131" fmla="*/ 2873829 w 2922814"/>
                <a:gd name="connsiteY131" fmla="*/ 922564 h 3273879"/>
                <a:gd name="connsiteX132" fmla="*/ 2833007 w 2922814"/>
                <a:gd name="connsiteY132" fmla="*/ 881743 h 3273879"/>
                <a:gd name="connsiteX133" fmla="*/ 2800350 w 2922814"/>
                <a:gd name="connsiteY133" fmla="*/ 873579 h 3273879"/>
                <a:gd name="connsiteX134" fmla="*/ 2775857 w 2922814"/>
                <a:gd name="connsiteY134" fmla="*/ 865414 h 3273879"/>
                <a:gd name="connsiteX135" fmla="*/ 2710543 w 2922814"/>
                <a:gd name="connsiteY135" fmla="*/ 873579 h 3273879"/>
                <a:gd name="connsiteX136" fmla="*/ 2686050 w 2922814"/>
                <a:gd name="connsiteY136" fmla="*/ 889907 h 3273879"/>
                <a:gd name="connsiteX137" fmla="*/ 2637064 w 2922814"/>
                <a:gd name="connsiteY137" fmla="*/ 865414 h 3273879"/>
                <a:gd name="connsiteX138" fmla="*/ 2604407 w 2922814"/>
                <a:gd name="connsiteY138" fmla="*/ 808264 h 3273879"/>
                <a:gd name="connsiteX139" fmla="*/ 2555422 w 2922814"/>
                <a:gd name="connsiteY139" fmla="*/ 742950 h 3273879"/>
                <a:gd name="connsiteX140" fmla="*/ 2530929 w 2922814"/>
                <a:gd name="connsiteY140" fmla="*/ 685800 h 3273879"/>
                <a:gd name="connsiteX141" fmla="*/ 2506436 w 2922814"/>
                <a:gd name="connsiteY141" fmla="*/ 636814 h 3273879"/>
                <a:gd name="connsiteX142" fmla="*/ 2498272 w 2922814"/>
                <a:gd name="connsiteY142" fmla="*/ 587829 h 3273879"/>
                <a:gd name="connsiteX143" fmla="*/ 2498272 w 2922814"/>
                <a:gd name="connsiteY143" fmla="*/ 489857 h 3273879"/>
                <a:gd name="connsiteX144" fmla="*/ 2522764 w 2922814"/>
                <a:gd name="connsiteY144" fmla="*/ 481693 h 3273879"/>
                <a:gd name="connsiteX145" fmla="*/ 2530929 w 2922814"/>
                <a:gd name="connsiteY145" fmla="*/ 457200 h 3273879"/>
                <a:gd name="connsiteX146" fmla="*/ 2522764 w 2922814"/>
                <a:gd name="connsiteY146" fmla="*/ 351064 h 3273879"/>
                <a:gd name="connsiteX147" fmla="*/ 2473779 w 2922814"/>
                <a:gd name="connsiteY147" fmla="*/ 302079 h 3273879"/>
                <a:gd name="connsiteX148" fmla="*/ 2424793 w 2922814"/>
                <a:gd name="connsiteY148" fmla="*/ 285750 h 3273879"/>
                <a:gd name="connsiteX149" fmla="*/ 2392136 w 2922814"/>
                <a:gd name="connsiteY149" fmla="*/ 277586 h 3273879"/>
                <a:gd name="connsiteX150" fmla="*/ 2343150 w 2922814"/>
                <a:gd name="connsiteY150" fmla="*/ 261257 h 3273879"/>
                <a:gd name="connsiteX151" fmla="*/ 2294164 w 2922814"/>
                <a:gd name="connsiteY151" fmla="*/ 236764 h 3273879"/>
                <a:gd name="connsiteX152" fmla="*/ 2245179 w 2922814"/>
                <a:gd name="connsiteY152" fmla="*/ 204107 h 3273879"/>
                <a:gd name="connsiteX153" fmla="*/ 2220686 w 2922814"/>
                <a:gd name="connsiteY153" fmla="*/ 179614 h 3273879"/>
                <a:gd name="connsiteX154" fmla="*/ 2171700 w 2922814"/>
                <a:gd name="connsiteY154" fmla="*/ 163286 h 3273879"/>
                <a:gd name="connsiteX155" fmla="*/ 2073729 w 2922814"/>
                <a:gd name="connsiteY155" fmla="*/ 146957 h 3273879"/>
                <a:gd name="connsiteX156" fmla="*/ 2081893 w 2922814"/>
                <a:gd name="connsiteY156" fmla="*/ 155121 h 327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922814" h="3273879">
                  <a:moveTo>
                    <a:pt x="2081893" y="155121"/>
                  </a:moveTo>
                  <a:cubicBezTo>
                    <a:pt x="2062843" y="141514"/>
                    <a:pt x="2044817" y="126344"/>
                    <a:pt x="2024743" y="114300"/>
                  </a:cubicBezTo>
                  <a:cubicBezTo>
                    <a:pt x="2017363" y="109872"/>
                    <a:pt x="2008797" y="107142"/>
                    <a:pt x="2000250" y="106136"/>
                  </a:cubicBezTo>
                  <a:cubicBezTo>
                    <a:pt x="1962315" y="101673"/>
                    <a:pt x="1924050" y="100693"/>
                    <a:pt x="1885950" y="97971"/>
                  </a:cubicBezTo>
                  <a:cubicBezTo>
                    <a:pt x="1832880" y="80282"/>
                    <a:pt x="1888675" y="106137"/>
                    <a:pt x="1845129" y="40821"/>
                  </a:cubicBezTo>
                  <a:cubicBezTo>
                    <a:pt x="1823357" y="8165"/>
                    <a:pt x="1836964" y="21772"/>
                    <a:pt x="1804307" y="0"/>
                  </a:cubicBezTo>
                  <a:cubicBezTo>
                    <a:pt x="1768929" y="2721"/>
                    <a:pt x="1733381" y="3763"/>
                    <a:pt x="1698172" y="8164"/>
                  </a:cubicBezTo>
                  <a:cubicBezTo>
                    <a:pt x="1689632" y="9231"/>
                    <a:pt x="1678681" y="9326"/>
                    <a:pt x="1673679" y="16329"/>
                  </a:cubicBezTo>
                  <a:cubicBezTo>
                    <a:pt x="1663675" y="30335"/>
                    <a:pt x="1662793" y="48986"/>
                    <a:pt x="1657350" y="65314"/>
                  </a:cubicBezTo>
                  <a:cubicBezTo>
                    <a:pt x="1654629" y="73478"/>
                    <a:pt x="1651273" y="81458"/>
                    <a:pt x="1649186" y="89807"/>
                  </a:cubicBezTo>
                  <a:cubicBezTo>
                    <a:pt x="1646465" y="100693"/>
                    <a:pt x="1646589" y="112722"/>
                    <a:pt x="1641022" y="122464"/>
                  </a:cubicBezTo>
                  <a:cubicBezTo>
                    <a:pt x="1635294" y="132489"/>
                    <a:pt x="1623921" y="138087"/>
                    <a:pt x="1616529" y="146957"/>
                  </a:cubicBezTo>
                  <a:cubicBezTo>
                    <a:pt x="1610247" y="154495"/>
                    <a:pt x="1607138" y="164512"/>
                    <a:pt x="1600200" y="171450"/>
                  </a:cubicBezTo>
                  <a:cubicBezTo>
                    <a:pt x="1584372" y="187278"/>
                    <a:pt x="1571136" y="189303"/>
                    <a:pt x="1551214" y="195943"/>
                  </a:cubicBezTo>
                  <a:cubicBezTo>
                    <a:pt x="1545771" y="204107"/>
                    <a:pt x="1543405" y="215568"/>
                    <a:pt x="1534886" y="220436"/>
                  </a:cubicBezTo>
                  <a:cubicBezTo>
                    <a:pt x="1522838" y="227321"/>
                    <a:pt x="1507610" y="225590"/>
                    <a:pt x="1494064" y="228600"/>
                  </a:cubicBezTo>
                  <a:cubicBezTo>
                    <a:pt x="1483111" y="231034"/>
                    <a:pt x="1472293" y="234043"/>
                    <a:pt x="1461407" y="236764"/>
                  </a:cubicBezTo>
                  <a:cubicBezTo>
                    <a:pt x="1450521" y="242207"/>
                    <a:pt x="1438100" y="245301"/>
                    <a:pt x="1428750" y="253093"/>
                  </a:cubicBezTo>
                  <a:cubicBezTo>
                    <a:pt x="1379514" y="294125"/>
                    <a:pt x="1446407" y="266258"/>
                    <a:pt x="1387929" y="285750"/>
                  </a:cubicBezTo>
                  <a:cubicBezTo>
                    <a:pt x="1374858" y="298821"/>
                    <a:pt x="1339948" y="340136"/>
                    <a:pt x="1314450" y="351064"/>
                  </a:cubicBezTo>
                  <a:cubicBezTo>
                    <a:pt x="1277838" y="366755"/>
                    <a:pt x="1289068" y="351510"/>
                    <a:pt x="1257300" y="367393"/>
                  </a:cubicBezTo>
                  <a:cubicBezTo>
                    <a:pt x="1248524" y="371781"/>
                    <a:pt x="1240971" y="378278"/>
                    <a:pt x="1232807" y="383721"/>
                  </a:cubicBezTo>
                  <a:lnTo>
                    <a:pt x="1216479" y="432707"/>
                  </a:lnTo>
                  <a:cubicBezTo>
                    <a:pt x="1213758" y="440871"/>
                    <a:pt x="1214399" y="451114"/>
                    <a:pt x="1208314" y="457200"/>
                  </a:cubicBezTo>
                  <a:cubicBezTo>
                    <a:pt x="1200150" y="465364"/>
                    <a:pt x="1192588" y="474179"/>
                    <a:pt x="1183822" y="481693"/>
                  </a:cubicBezTo>
                  <a:cubicBezTo>
                    <a:pt x="1173491" y="490549"/>
                    <a:pt x="1163599" y="500660"/>
                    <a:pt x="1151164" y="506186"/>
                  </a:cubicBezTo>
                  <a:cubicBezTo>
                    <a:pt x="1138484" y="511822"/>
                    <a:pt x="1124124" y="512729"/>
                    <a:pt x="1110343" y="514350"/>
                  </a:cubicBezTo>
                  <a:cubicBezTo>
                    <a:pt x="1077797" y="518179"/>
                    <a:pt x="1045029" y="519793"/>
                    <a:pt x="1012372" y="522514"/>
                  </a:cubicBezTo>
                  <a:cubicBezTo>
                    <a:pt x="1004208" y="525236"/>
                    <a:pt x="996368" y="532094"/>
                    <a:pt x="987879" y="530679"/>
                  </a:cubicBezTo>
                  <a:cubicBezTo>
                    <a:pt x="978200" y="529066"/>
                    <a:pt x="972905" y="511970"/>
                    <a:pt x="963386" y="514350"/>
                  </a:cubicBezTo>
                  <a:cubicBezTo>
                    <a:pt x="925584" y="523800"/>
                    <a:pt x="892629" y="547007"/>
                    <a:pt x="857250" y="563336"/>
                  </a:cubicBezTo>
                  <a:cubicBezTo>
                    <a:pt x="859971" y="590550"/>
                    <a:pt x="865414" y="617629"/>
                    <a:pt x="865414" y="644979"/>
                  </a:cubicBezTo>
                  <a:cubicBezTo>
                    <a:pt x="865414" y="658855"/>
                    <a:pt x="862886" y="673120"/>
                    <a:pt x="857250" y="685800"/>
                  </a:cubicBezTo>
                  <a:cubicBezTo>
                    <a:pt x="848871" y="704652"/>
                    <a:pt x="822827" y="728387"/>
                    <a:pt x="808264" y="742950"/>
                  </a:cubicBezTo>
                  <a:cubicBezTo>
                    <a:pt x="789747" y="817019"/>
                    <a:pt x="808264" y="725495"/>
                    <a:pt x="808264" y="832757"/>
                  </a:cubicBezTo>
                  <a:cubicBezTo>
                    <a:pt x="808264" y="843978"/>
                    <a:pt x="802821" y="854528"/>
                    <a:pt x="800100" y="865414"/>
                  </a:cubicBezTo>
                  <a:cubicBezTo>
                    <a:pt x="735420" y="854634"/>
                    <a:pt x="716901" y="847617"/>
                    <a:pt x="636814" y="865414"/>
                  </a:cubicBezTo>
                  <a:cubicBezTo>
                    <a:pt x="623531" y="868366"/>
                    <a:pt x="614271" y="880804"/>
                    <a:pt x="604157" y="889907"/>
                  </a:cubicBezTo>
                  <a:cubicBezTo>
                    <a:pt x="551802" y="937027"/>
                    <a:pt x="562740" y="923758"/>
                    <a:pt x="538843" y="971550"/>
                  </a:cubicBezTo>
                  <a:cubicBezTo>
                    <a:pt x="536122" y="1004207"/>
                    <a:pt x="556546" y="1049402"/>
                    <a:pt x="530679" y="1069521"/>
                  </a:cubicBezTo>
                  <a:cubicBezTo>
                    <a:pt x="493908" y="1098120"/>
                    <a:pt x="435418" y="1069266"/>
                    <a:pt x="391886" y="1085850"/>
                  </a:cubicBezTo>
                  <a:cubicBezTo>
                    <a:pt x="373547" y="1092836"/>
                    <a:pt x="374929" y="1123061"/>
                    <a:pt x="359229" y="1134836"/>
                  </a:cubicBezTo>
                  <a:cubicBezTo>
                    <a:pt x="348343" y="1143000"/>
                    <a:pt x="337719" y="1151526"/>
                    <a:pt x="326572" y="1159329"/>
                  </a:cubicBezTo>
                  <a:cubicBezTo>
                    <a:pt x="310495" y="1170583"/>
                    <a:pt x="293286" y="1180211"/>
                    <a:pt x="277586" y="1191986"/>
                  </a:cubicBezTo>
                  <a:cubicBezTo>
                    <a:pt x="266700" y="1200150"/>
                    <a:pt x="254551" y="1206857"/>
                    <a:pt x="244929" y="1216479"/>
                  </a:cubicBezTo>
                  <a:cubicBezTo>
                    <a:pt x="237991" y="1223417"/>
                    <a:pt x="236138" y="1234690"/>
                    <a:pt x="228600" y="1240971"/>
                  </a:cubicBezTo>
                  <a:cubicBezTo>
                    <a:pt x="219250" y="1248762"/>
                    <a:pt x="206379" y="1251038"/>
                    <a:pt x="195943" y="1257300"/>
                  </a:cubicBezTo>
                  <a:cubicBezTo>
                    <a:pt x="123530" y="1300748"/>
                    <a:pt x="174458" y="1285374"/>
                    <a:pt x="97972" y="1298121"/>
                  </a:cubicBezTo>
                  <a:cubicBezTo>
                    <a:pt x="22330" y="1335943"/>
                    <a:pt x="49869" y="1313567"/>
                    <a:pt x="8164" y="1355271"/>
                  </a:cubicBezTo>
                  <a:cubicBezTo>
                    <a:pt x="10886" y="1387928"/>
                    <a:pt x="9902" y="1421109"/>
                    <a:pt x="16329" y="1453243"/>
                  </a:cubicBezTo>
                  <a:cubicBezTo>
                    <a:pt x="18253" y="1462865"/>
                    <a:pt x="32341" y="1467929"/>
                    <a:pt x="32657" y="1477736"/>
                  </a:cubicBezTo>
                  <a:cubicBezTo>
                    <a:pt x="35115" y="1553945"/>
                    <a:pt x="29249" y="1630236"/>
                    <a:pt x="24493" y="1706336"/>
                  </a:cubicBezTo>
                  <a:cubicBezTo>
                    <a:pt x="23220" y="1726704"/>
                    <a:pt x="12991" y="1744177"/>
                    <a:pt x="8164" y="1763486"/>
                  </a:cubicBezTo>
                  <a:cubicBezTo>
                    <a:pt x="4798" y="1776948"/>
                    <a:pt x="2721" y="1790700"/>
                    <a:pt x="0" y="1804307"/>
                  </a:cubicBezTo>
                  <a:cubicBezTo>
                    <a:pt x="6417" y="1842812"/>
                    <a:pt x="6583" y="1851840"/>
                    <a:pt x="16329" y="1885950"/>
                  </a:cubicBezTo>
                  <a:cubicBezTo>
                    <a:pt x="18693" y="1894225"/>
                    <a:pt x="20644" y="1902746"/>
                    <a:pt x="24493" y="1910443"/>
                  </a:cubicBezTo>
                  <a:cubicBezTo>
                    <a:pt x="28881" y="1919219"/>
                    <a:pt x="35379" y="1926772"/>
                    <a:pt x="40822" y="1934936"/>
                  </a:cubicBezTo>
                  <a:cubicBezTo>
                    <a:pt x="46677" y="1999340"/>
                    <a:pt x="41695" y="2020587"/>
                    <a:pt x="65314" y="2073729"/>
                  </a:cubicBezTo>
                  <a:cubicBezTo>
                    <a:pt x="69299" y="2082695"/>
                    <a:pt x="74105" y="2091940"/>
                    <a:pt x="81643" y="2098221"/>
                  </a:cubicBezTo>
                  <a:cubicBezTo>
                    <a:pt x="99942" y="2113470"/>
                    <a:pt x="124983" y="2117221"/>
                    <a:pt x="146957" y="2122714"/>
                  </a:cubicBezTo>
                  <a:cubicBezTo>
                    <a:pt x="152400" y="2130878"/>
                    <a:pt x="158898" y="2138431"/>
                    <a:pt x="163286" y="2147207"/>
                  </a:cubicBezTo>
                  <a:cubicBezTo>
                    <a:pt x="180908" y="2182451"/>
                    <a:pt x="169734" y="2211430"/>
                    <a:pt x="163286" y="2253343"/>
                  </a:cubicBezTo>
                  <a:cubicBezTo>
                    <a:pt x="161977" y="2261849"/>
                    <a:pt x="161207" y="2271751"/>
                    <a:pt x="155122" y="2277836"/>
                  </a:cubicBezTo>
                  <a:cubicBezTo>
                    <a:pt x="141245" y="2291713"/>
                    <a:pt x="106136" y="2310493"/>
                    <a:pt x="106136" y="2310493"/>
                  </a:cubicBezTo>
                  <a:cubicBezTo>
                    <a:pt x="68705" y="2366639"/>
                    <a:pt x="79686" y="2340862"/>
                    <a:pt x="65314" y="2383971"/>
                  </a:cubicBezTo>
                  <a:cubicBezTo>
                    <a:pt x="68036" y="2416628"/>
                    <a:pt x="65035" y="2450279"/>
                    <a:pt x="73479" y="2481943"/>
                  </a:cubicBezTo>
                  <a:cubicBezTo>
                    <a:pt x="76454" y="2493099"/>
                    <a:pt x="90580" y="2497566"/>
                    <a:pt x="97972" y="2506436"/>
                  </a:cubicBezTo>
                  <a:cubicBezTo>
                    <a:pt x="104254" y="2513974"/>
                    <a:pt x="108857" y="2522765"/>
                    <a:pt x="114300" y="2530929"/>
                  </a:cubicBezTo>
                  <a:cubicBezTo>
                    <a:pt x="117021" y="2549979"/>
                    <a:pt x="121853" y="2568845"/>
                    <a:pt x="122464" y="2588079"/>
                  </a:cubicBezTo>
                  <a:cubicBezTo>
                    <a:pt x="127301" y="2740427"/>
                    <a:pt x="117309" y="2893438"/>
                    <a:pt x="130629" y="3045279"/>
                  </a:cubicBezTo>
                  <a:cubicBezTo>
                    <a:pt x="131610" y="3056457"/>
                    <a:pt x="152497" y="3050361"/>
                    <a:pt x="163286" y="3053443"/>
                  </a:cubicBezTo>
                  <a:cubicBezTo>
                    <a:pt x="221076" y="3069954"/>
                    <a:pt x="162513" y="3064874"/>
                    <a:pt x="277586" y="3069771"/>
                  </a:cubicBezTo>
                  <a:cubicBezTo>
                    <a:pt x="375507" y="3073938"/>
                    <a:pt x="473529" y="3075214"/>
                    <a:pt x="571500" y="3077936"/>
                  </a:cubicBezTo>
                  <a:cubicBezTo>
                    <a:pt x="661197" y="3100360"/>
                    <a:pt x="549055" y="3066374"/>
                    <a:pt x="628650" y="3110593"/>
                  </a:cubicBezTo>
                  <a:cubicBezTo>
                    <a:pt x="657306" y="3126512"/>
                    <a:pt x="687763" y="3127412"/>
                    <a:pt x="718457" y="3135086"/>
                  </a:cubicBezTo>
                  <a:cubicBezTo>
                    <a:pt x="726806" y="3137173"/>
                    <a:pt x="734786" y="3140529"/>
                    <a:pt x="742950" y="3143250"/>
                  </a:cubicBezTo>
                  <a:cubicBezTo>
                    <a:pt x="780772" y="3168465"/>
                    <a:pt x="755300" y="3155974"/>
                    <a:pt x="808264" y="3167743"/>
                  </a:cubicBezTo>
                  <a:cubicBezTo>
                    <a:pt x="835232" y="3173736"/>
                    <a:pt x="853604" y="3180554"/>
                    <a:pt x="881743" y="3184071"/>
                  </a:cubicBezTo>
                  <a:cubicBezTo>
                    <a:pt x="911570" y="3187799"/>
                    <a:pt x="941614" y="3189514"/>
                    <a:pt x="971550" y="3192236"/>
                  </a:cubicBezTo>
                  <a:cubicBezTo>
                    <a:pt x="979714" y="3194957"/>
                    <a:pt x="987604" y="3198712"/>
                    <a:pt x="996043" y="3200400"/>
                  </a:cubicBezTo>
                  <a:cubicBezTo>
                    <a:pt x="1014913" y="3204174"/>
                    <a:pt x="1035108" y="3201988"/>
                    <a:pt x="1053193" y="3208564"/>
                  </a:cubicBezTo>
                  <a:cubicBezTo>
                    <a:pt x="1065981" y="3213214"/>
                    <a:pt x="1073679" y="3226972"/>
                    <a:pt x="1085850" y="3233057"/>
                  </a:cubicBezTo>
                  <a:cubicBezTo>
                    <a:pt x="1101245" y="3240754"/>
                    <a:pt x="1120515" y="3239839"/>
                    <a:pt x="1134836" y="3249386"/>
                  </a:cubicBezTo>
                  <a:cubicBezTo>
                    <a:pt x="1168665" y="3271938"/>
                    <a:pt x="1149810" y="3263334"/>
                    <a:pt x="1191986" y="3273879"/>
                  </a:cubicBezTo>
                  <a:cubicBezTo>
                    <a:pt x="1303179" y="3269602"/>
                    <a:pt x="1377629" y="3271850"/>
                    <a:pt x="1477736" y="3257550"/>
                  </a:cubicBezTo>
                  <a:cubicBezTo>
                    <a:pt x="1491473" y="3255588"/>
                    <a:pt x="1505170" y="3253037"/>
                    <a:pt x="1518557" y="3249386"/>
                  </a:cubicBezTo>
                  <a:cubicBezTo>
                    <a:pt x="1535162" y="3244857"/>
                    <a:pt x="1567543" y="3233057"/>
                    <a:pt x="1567543" y="3233057"/>
                  </a:cubicBezTo>
                  <a:cubicBezTo>
                    <a:pt x="1575707" y="3224893"/>
                    <a:pt x="1581943" y="3214171"/>
                    <a:pt x="1592036" y="3208564"/>
                  </a:cubicBezTo>
                  <a:cubicBezTo>
                    <a:pt x="1607082" y="3200205"/>
                    <a:pt x="1641022" y="3192236"/>
                    <a:pt x="1641022" y="3192236"/>
                  </a:cubicBezTo>
                  <a:cubicBezTo>
                    <a:pt x="1715018" y="3142905"/>
                    <a:pt x="1670463" y="3161356"/>
                    <a:pt x="1779814" y="3151414"/>
                  </a:cubicBezTo>
                  <a:lnTo>
                    <a:pt x="1828800" y="3135086"/>
                  </a:lnTo>
                  <a:cubicBezTo>
                    <a:pt x="1836964" y="3132365"/>
                    <a:pt x="1844944" y="3129008"/>
                    <a:pt x="1853293" y="3126921"/>
                  </a:cubicBezTo>
                  <a:lnTo>
                    <a:pt x="1885950" y="3118757"/>
                  </a:lnTo>
                  <a:cubicBezTo>
                    <a:pt x="1899860" y="3109484"/>
                    <a:pt x="1932970" y="3088066"/>
                    <a:pt x="1943100" y="3077936"/>
                  </a:cubicBezTo>
                  <a:cubicBezTo>
                    <a:pt x="1950038" y="3070998"/>
                    <a:pt x="1951767" y="3059573"/>
                    <a:pt x="1959429" y="3053443"/>
                  </a:cubicBezTo>
                  <a:cubicBezTo>
                    <a:pt x="1964751" y="3049186"/>
                    <a:pt x="2014448" y="3037647"/>
                    <a:pt x="2016579" y="3037114"/>
                  </a:cubicBezTo>
                  <a:cubicBezTo>
                    <a:pt x="2027465" y="3028950"/>
                    <a:pt x="2040525" y="3023074"/>
                    <a:pt x="2049236" y="3012621"/>
                  </a:cubicBezTo>
                  <a:cubicBezTo>
                    <a:pt x="2077805" y="2978339"/>
                    <a:pt x="2016156" y="2961700"/>
                    <a:pt x="2106386" y="2939143"/>
                  </a:cubicBezTo>
                  <a:cubicBezTo>
                    <a:pt x="2114078" y="2937220"/>
                    <a:pt x="2153949" y="2928140"/>
                    <a:pt x="2163536" y="2922814"/>
                  </a:cubicBezTo>
                  <a:cubicBezTo>
                    <a:pt x="2180691" y="2913283"/>
                    <a:pt x="2194969" y="2898933"/>
                    <a:pt x="2212522" y="2890157"/>
                  </a:cubicBezTo>
                  <a:cubicBezTo>
                    <a:pt x="2229421" y="2881708"/>
                    <a:pt x="2254834" y="2870690"/>
                    <a:pt x="2269672" y="2857500"/>
                  </a:cubicBezTo>
                  <a:cubicBezTo>
                    <a:pt x="2286931" y="2842158"/>
                    <a:pt x="2299443" y="2821323"/>
                    <a:pt x="2318657" y="2808514"/>
                  </a:cubicBezTo>
                  <a:cubicBezTo>
                    <a:pt x="2326821" y="2803071"/>
                    <a:pt x="2334131" y="2796051"/>
                    <a:pt x="2343150" y="2792186"/>
                  </a:cubicBezTo>
                  <a:cubicBezTo>
                    <a:pt x="2379762" y="2776495"/>
                    <a:pt x="2368532" y="2791740"/>
                    <a:pt x="2400300" y="2775857"/>
                  </a:cubicBezTo>
                  <a:cubicBezTo>
                    <a:pt x="2409076" y="2771469"/>
                    <a:pt x="2417459" y="2766048"/>
                    <a:pt x="2424793" y="2759529"/>
                  </a:cubicBezTo>
                  <a:cubicBezTo>
                    <a:pt x="2442052" y="2744187"/>
                    <a:pt x="2460970" y="2729757"/>
                    <a:pt x="2473779" y="2710543"/>
                  </a:cubicBezTo>
                  <a:cubicBezTo>
                    <a:pt x="2513187" y="2651431"/>
                    <a:pt x="2497660" y="2679110"/>
                    <a:pt x="2522764" y="2628900"/>
                  </a:cubicBezTo>
                  <a:cubicBezTo>
                    <a:pt x="2525486" y="2612571"/>
                    <a:pt x="2527338" y="2596074"/>
                    <a:pt x="2530929" y="2579914"/>
                  </a:cubicBezTo>
                  <a:cubicBezTo>
                    <a:pt x="2548416" y="2501225"/>
                    <a:pt x="2529477" y="2620554"/>
                    <a:pt x="2547257" y="2522764"/>
                  </a:cubicBezTo>
                  <a:cubicBezTo>
                    <a:pt x="2550699" y="2503831"/>
                    <a:pt x="2549892" y="2484046"/>
                    <a:pt x="2555422" y="2465614"/>
                  </a:cubicBezTo>
                  <a:cubicBezTo>
                    <a:pt x="2558242" y="2456216"/>
                    <a:pt x="2567765" y="2450087"/>
                    <a:pt x="2571750" y="2441121"/>
                  </a:cubicBezTo>
                  <a:cubicBezTo>
                    <a:pt x="2578740" y="2425393"/>
                    <a:pt x="2583550" y="2408741"/>
                    <a:pt x="2588079" y="2392136"/>
                  </a:cubicBezTo>
                  <a:cubicBezTo>
                    <a:pt x="2589981" y="2385162"/>
                    <a:pt x="2596785" y="2338254"/>
                    <a:pt x="2604407" y="2326821"/>
                  </a:cubicBezTo>
                  <a:cubicBezTo>
                    <a:pt x="2610812" y="2317214"/>
                    <a:pt x="2620736" y="2310493"/>
                    <a:pt x="2628900" y="2302329"/>
                  </a:cubicBezTo>
                  <a:cubicBezTo>
                    <a:pt x="2631621" y="2294165"/>
                    <a:pt x="2633215" y="2285533"/>
                    <a:pt x="2637064" y="2277836"/>
                  </a:cubicBezTo>
                  <a:cubicBezTo>
                    <a:pt x="2664854" y="2222256"/>
                    <a:pt x="2681471" y="2251337"/>
                    <a:pt x="2767693" y="2245179"/>
                  </a:cubicBezTo>
                  <a:cubicBezTo>
                    <a:pt x="2770414" y="2237015"/>
                    <a:pt x="2772008" y="2228383"/>
                    <a:pt x="2775857" y="2220686"/>
                  </a:cubicBezTo>
                  <a:cubicBezTo>
                    <a:pt x="2780245" y="2211910"/>
                    <a:pt x="2788741" y="2205381"/>
                    <a:pt x="2792186" y="2196193"/>
                  </a:cubicBezTo>
                  <a:cubicBezTo>
                    <a:pt x="2797058" y="2183200"/>
                    <a:pt x="2796699" y="2168759"/>
                    <a:pt x="2800350" y="2155371"/>
                  </a:cubicBezTo>
                  <a:cubicBezTo>
                    <a:pt x="2804879" y="2138766"/>
                    <a:pt x="2816679" y="2106386"/>
                    <a:pt x="2816679" y="2106386"/>
                  </a:cubicBezTo>
                  <a:cubicBezTo>
                    <a:pt x="2824843" y="2030186"/>
                    <a:pt x="2832470" y="1953927"/>
                    <a:pt x="2841172" y="1877786"/>
                  </a:cubicBezTo>
                  <a:cubicBezTo>
                    <a:pt x="2843357" y="1858667"/>
                    <a:pt x="2845009" y="1839387"/>
                    <a:pt x="2849336" y="1820636"/>
                  </a:cubicBezTo>
                  <a:cubicBezTo>
                    <a:pt x="2853206" y="1803865"/>
                    <a:pt x="2862834" y="1788628"/>
                    <a:pt x="2865664" y="1771650"/>
                  </a:cubicBezTo>
                  <a:cubicBezTo>
                    <a:pt x="2876110" y="1708976"/>
                    <a:pt x="2870583" y="1738896"/>
                    <a:pt x="2881993" y="1681843"/>
                  </a:cubicBezTo>
                  <a:cubicBezTo>
                    <a:pt x="2884714" y="1597479"/>
                    <a:pt x="2885200" y="1513013"/>
                    <a:pt x="2890157" y="1428750"/>
                  </a:cubicBezTo>
                  <a:cubicBezTo>
                    <a:pt x="2890662" y="1420159"/>
                    <a:pt x="2896387" y="1412643"/>
                    <a:pt x="2898322" y="1404257"/>
                  </a:cubicBezTo>
                  <a:cubicBezTo>
                    <a:pt x="2910065" y="1353371"/>
                    <a:pt x="2914759" y="1321963"/>
                    <a:pt x="2922814" y="1273629"/>
                  </a:cubicBezTo>
                  <a:cubicBezTo>
                    <a:pt x="2920093" y="1227365"/>
                    <a:pt x="2919261" y="1180950"/>
                    <a:pt x="2914650" y="1134836"/>
                  </a:cubicBezTo>
                  <a:cubicBezTo>
                    <a:pt x="2913794" y="1126273"/>
                    <a:pt x="2908959" y="1118586"/>
                    <a:pt x="2906486" y="1110343"/>
                  </a:cubicBezTo>
                  <a:cubicBezTo>
                    <a:pt x="2900793" y="1091366"/>
                    <a:pt x="2895600" y="1072243"/>
                    <a:pt x="2890157" y="1053193"/>
                  </a:cubicBezTo>
                  <a:cubicBezTo>
                    <a:pt x="2887436" y="1020536"/>
                    <a:pt x="2886058" y="987738"/>
                    <a:pt x="2881993" y="955221"/>
                  </a:cubicBezTo>
                  <a:cubicBezTo>
                    <a:pt x="2880601" y="944087"/>
                    <a:pt x="2878249" y="932877"/>
                    <a:pt x="2873829" y="922564"/>
                  </a:cubicBezTo>
                  <a:cubicBezTo>
                    <a:pt x="2865665" y="903514"/>
                    <a:pt x="2852057" y="889907"/>
                    <a:pt x="2833007" y="881743"/>
                  </a:cubicBezTo>
                  <a:cubicBezTo>
                    <a:pt x="2822694" y="877323"/>
                    <a:pt x="2811139" y="876662"/>
                    <a:pt x="2800350" y="873579"/>
                  </a:cubicBezTo>
                  <a:cubicBezTo>
                    <a:pt x="2792075" y="871215"/>
                    <a:pt x="2784021" y="868136"/>
                    <a:pt x="2775857" y="865414"/>
                  </a:cubicBezTo>
                  <a:cubicBezTo>
                    <a:pt x="2754086" y="868136"/>
                    <a:pt x="2731711" y="867806"/>
                    <a:pt x="2710543" y="873579"/>
                  </a:cubicBezTo>
                  <a:cubicBezTo>
                    <a:pt x="2701077" y="876161"/>
                    <a:pt x="2695802" y="890991"/>
                    <a:pt x="2686050" y="889907"/>
                  </a:cubicBezTo>
                  <a:cubicBezTo>
                    <a:pt x="2667906" y="887891"/>
                    <a:pt x="2653393" y="873578"/>
                    <a:pt x="2637064" y="865414"/>
                  </a:cubicBezTo>
                  <a:cubicBezTo>
                    <a:pt x="2577844" y="786451"/>
                    <a:pt x="2635574" y="870598"/>
                    <a:pt x="2604407" y="808264"/>
                  </a:cubicBezTo>
                  <a:cubicBezTo>
                    <a:pt x="2593484" y="786417"/>
                    <a:pt x="2567445" y="760985"/>
                    <a:pt x="2555422" y="742950"/>
                  </a:cubicBezTo>
                  <a:cubicBezTo>
                    <a:pt x="2531705" y="707374"/>
                    <a:pt x="2545444" y="718460"/>
                    <a:pt x="2530929" y="685800"/>
                  </a:cubicBezTo>
                  <a:cubicBezTo>
                    <a:pt x="2523515" y="669117"/>
                    <a:pt x="2514600" y="653143"/>
                    <a:pt x="2506436" y="636814"/>
                  </a:cubicBezTo>
                  <a:cubicBezTo>
                    <a:pt x="2503715" y="620486"/>
                    <a:pt x="2501863" y="603988"/>
                    <a:pt x="2498272" y="587829"/>
                  </a:cubicBezTo>
                  <a:cubicBezTo>
                    <a:pt x="2488689" y="544707"/>
                    <a:pt x="2470900" y="558288"/>
                    <a:pt x="2498272" y="489857"/>
                  </a:cubicBezTo>
                  <a:cubicBezTo>
                    <a:pt x="2501468" y="481867"/>
                    <a:pt x="2514600" y="484414"/>
                    <a:pt x="2522764" y="481693"/>
                  </a:cubicBezTo>
                  <a:cubicBezTo>
                    <a:pt x="2525486" y="473529"/>
                    <a:pt x="2530929" y="465806"/>
                    <a:pt x="2530929" y="457200"/>
                  </a:cubicBezTo>
                  <a:cubicBezTo>
                    <a:pt x="2530929" y="421717"/>
                    <a:pt x="2535031" y="384359"/>
                    <a:pt x="2522764" y="351064"/>
                  </a:cubicBezTo>
                  <a:cubicBezTo>
                    <a:pt x="2514781" y="329396"/>
                    <a:pt x="2495686" y="309381"/>
                    <a:pt x="2473779" y="302079"/>
                  </a:cubicBezTo>
                  <a:cubicBezTo>
                    <a:pt x="2457450" y="296636"/>
                    <a:pt x="2441491" y="289924"/>
                    <a:pt x="2424793" y="285750"/>
                  </a:cubicBezTo>
                  <a:cubicBezTo>
                    <a:pt x="2413907" y="283029"/>
                    <a:pt x="2402883" y="280810"/>
                    <a:pt x="2392136" y="277586"/>
                  </a:cubicBezTo>
                  <a:cubicBezTo>
                    <a:pt x="2375650" y="272640"/>
                    <a:pt x="2357471" y="270804"/>
                    <a:pt x="2343150" y="261257"/>
                  </a:cubicBezTo>
                  <a:cubicBezTo>
                    <a:pt x="2311496" y="240155"/>
                    <a:pt x="2327966" y="248032"/>
                    <a:pt x="2294164" y="236764"/>
                  </a:cubicBezTo>
                  <a:cubicBezTo>
                    <a:pt x="2216037" y="158634"/>
                    <a:pt x="2316068" y="251366"/>
                    <a:pt x="2245179" y="204107"/>
                  </a:cubicBezTo>
                  <a:cubicBezTo>
                    <a:pt x="2235572" y="197702"/>
                    <a:pt x="2230779" y="185221"/>
                    <a:pt x="2220686" y="179614"/>
                  </a:cubicBezTo>
                  <a:cubicBezTo>
                    <a:pt x="2205640" y="171255"/>
                    <a:pt x="2188578" y="166662"/>
                    <a:pt x="2171700" y="163286"/>
                  </a:cubicBezTo>
                  <a:cubicBezTo>
                    <a:pt x="2112009" y="151347"/>
                    <a:pt x="2144616" y="157083"/>
                    <a:pt x="2073729" y="146957"/>
                  </a:cubicBezTo>
                  <a:lnTo>
                    <a:pt x="2081893" y="155121"/>
                  </a:lnTo>
                  <a:close/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4" name="Straight Arrow Connector 13"/>
          <p:cNvCxnSpPr>
            <a:cxnSpLocks/>
            <a:stCxn id="11" idx="3"/>
          </p:cNvCxnSpPr>
          <p:nvPr/>
        </p:nvCxnSpPr>
        <p:spPr>
          <a:xfrm>
            <a:off x="2085976" y="3299793"/>
            <a:ext cx="4192915" cy="67470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10" idx="3"/>
          </p:cNvCxnSpPr>
          <p:nvPr/>
        </p:nvCxnSpPr>
        <p:spPr>
          <a:xfrm>
            <a:off x="2790246" y="2323619"/>
            <a:ext cx="2945714" cy="430887"/>
          </a:xfrm>
          <a:prstGeom prst="straightConnector1">
            <a:avLst/>
          </a:prstGeom>
          <a:ln w="920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000" y="2458708"/>
            <a:ext cx="10008000" cy="2805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Require two different ROIs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Duplicate ROI and manipulate in some way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Apply ROIs to image, one at a 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F4556-0F30-CEDA-8B78-D6473B05E93C}"/>
              </a:ext>
            </a:extLst>
          </p:cNvPr>
          <p:cNvSpPr txBox="1"/>
          <p:nvPr/>
        </p:nvSpPr>
        <p:spPr>
          <a:xfrm>
            <a:off x="172749" y="830965"/>
            <a:ext cx="750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How would we quantify differences in protein expression…</a:t>
            </a:r>
          </a:p>
        </p:txBody>
      </p:sp>
    </p:spTree>
    <p:extLst>
      <p:ext uri="{BB962C8B-B14F-4D97-AF65-F5344CB8AC3E}">
        <p14:creationId xmlns:p14="http://schemas.microsoft.com/office/powerpoint/2010/main" val="68124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3" grpId="0" animBg="1"/>
      <p:bldP spid="3" grpId="1" animBg="1"/>
      <p:bldP spid="3" grpId="2" animBg="1"/>
      <p:bldP spid="12" grpId="0" uiExpand="1" build="allAtOnce" animBg="1"/>
      <p:bldP spid="12" grpId="1" uiExpand="1" build="p" animBg="1"/>
      <p:bldP spid="15" grpId="0"/>
      <p:bldP spid="15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5700256" y="980728"/>
            <a:ext cx="6300000" cy="198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929990"/>
            <a:ext cx="3600000" cy="36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796" y="2929990"/>
            <a:ext cx="3600000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791" t="15109" r="5338" b="4753"/>
          <a:stretch/>
        </p:blipFill>
        <p:spPr>
          <a:xfrm>
            <a:off x="8400256" y="2929990"/>
            <a:ext cx="3600000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9336" y="1621701"/>
            <a:ext cx="129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Erosion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Possible to manipulate mask prior to </a:t>
            </a:r>
            <a:r>
              <a:rPr lang="en-GB" sz="2800" err="1"/>
              <a:t>roi</a:t>
            </a:r>
            <a:r>
              <a:rPr lang="en-GB" sz="2800"/>
              <a:t>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8136" y="4553486"/>
            <a:ext cx="897572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How do we generate a mask to represent the cell boundary?</a:t>
            </a:r>
          </a:p>
        </p:txBody>
      </p:sp>
    </p:spTree>
    <p:extLst>
      <p:ext uri="{BB962C8B-B14F-4D97-AF65-F5344CB8AC3E}">
        <p14:creationId xmlns:p14="http://schemas.microsoft.com/office/powerpoint/2010/main" val="335281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976155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Scripting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6250"/>
          <a:stretch/>
        </p:blipFill>
        <p:spPr>
          <a:xfrm>
            <a:off x="1559847" y="3428995"/>
            <a:ext cx="5076000" cy="33350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476992"/>
            <a:ext cx="2871860" cy="28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40" y="476992"/>
            <a:ext cx="2871860" cy="28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280" y="476992"/>
            <a:ext cx="2871860" cy="288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8" t="3269" r="2522" b="5214"/>
          <a:stretch/>
        </p:blipFill>
        <p:spPr>
          <a:xfrm>
            <a:off x="7392496" y="3456000"/>
            <a:ext cx="3168000" cy="3368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1464" y="44624"/>
            <a:ext cx="59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Calculate difference between these…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31392" y="44624"/>
            <a:ext cx="384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…to produce this.</a:t>
            </a:r>
          </a:p>
        </p:txBody>
      </p:sp>
    </p:spTree>
    <p:extLst>
      <p:ext uri="{BB962C8B-B14F-4D97-AF65-F5344CB8AC3E}">
        <p14:creationId xmlns:p14="http://schemas.microsoft.com/office/powerpoint/2010/main" val="41000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Challenge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08" y="750212"/>
            <a:ext cx="8604072" cy="270012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8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Test the following hypothesis: the RFP-tagged protein localises to the cell periphery. What is the ratio of RFP expression between the cell edge and cell centre?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2 Points: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How can the result be explained? Is it what you expected?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08768640"/>
              </p:ext>
            </p:extLst>
          </p:nvPr>
        </p:nvGraphicFramePr>
        <p:xfrm>
          <a:off x="390000" y="3573016"/>
          <a:ext cx="11412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9392" y="18900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64" y="94672"/>
            <a:ext cx="8610600" cy="948517"/>
          </a:xfrm>
        </p:spPr>
        <p:txBody>
          <a:bodyPr/>
          <a:lstStyle/>
          <a:p>
            <a:pPr algn="l"/>
            <a:r>
              <a:rPr lang="en-GB" dirty="0"/>
              <a:t>Solution to </a:t>
            </a:r>
            <a:r>
              <a:rPr lang="en-GB"/>
              <a:t>Challenge 4</a:t>
            </a:r>
            <a:endParaRPr lang="en-GB" dirty="0"/>
          </a:p>
        </p:txBody>
      </p:sp>
      <p:pic>
        <p:nvPicPr>
          <p:cNvPr id="4" name="qFE5K_Q5nh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2392" y="853326"/>
            <a:ext cx="10627216" cy="59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4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943658"/>
            <a:ext cx="820891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Please email me (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david.barry@crick.ac.uk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195064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FP-Abi-HT1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r="2380" b="2380"/>
          <a:stretch/>
        </p:blipFill>
        <p:spPr>
          <a:xfrm>
            <a:off x="2351920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Binary Mov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r="2380" b="2380"/>
          <a:stretch/>
        </p:blipFill>
        <p:spPr>
          <a:xfrm>
            <a:off x="6816416" y="621024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Binary Edg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r="2380" b="2380"/>
          <a:stretch/>
        </p:blipFill>
        <p:spPr>
          <a:xfrm>
            <a:off x="2351920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Overlay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r="2380" b="2380"/>
          <a:stretch/>
        </p:blipFill>
        <p:spPr>
          <a:xfrm>
            <a:off x="6816416" y="3717368"/>
            <a:ext cx="3024000" cy="30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6000" y="44624"/>
            <a:ext cx="11880000" cy="72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600">
                <a:latin typeface="Calibri" panose="020F0502020204030204" pitchFamily="34" charset="0"/>
                <a:cs typeface="Calibri" panose="020F0502020204030204" pitchFamily="34" charset="0"/>
              </a:rPr>
              <a:t>Everything we have done can also be applied to 3- &amp; 4-D datasets</a:t>
            </a:r>
          </a:p>
        </p:txBody>
      </p:sp>
    </p:spTree>
    <p:extLst>
      <p:ext uri="{BB962C8B-B14F-4D97-AF65-F5344CB8AC3E}">
        <p14:creationId xmlns:p14="http://schemas.microsoft.com/office/powerpoint/2010/main" val="9951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65927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86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18799"/>
              </p:ext>
            </p:extLst>
          </p:nvPr>
        </p:nvGraphicFramePr>
        <p:xfrm>
          <a:off x="0" y="0"/>
          <a:ext cx="12204000" cy="68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𝑒𝑟𝑜𝑠𝑖𝑜𝑛𝑠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0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00" y="540000"/>
                <a:ext cx="242771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064" y="116712"/>
            <a:ext cx="8610600" cy="720000"/>
          </a:xfrm>
        </p:spPr>
        <p:txBody>
          <a:bodyPr>
            <a:normAutofit/>
          </a:bodyPr>
          <a:lstStyle/>
          <a:p>
            <a:r>
              <a:rPr lang="en-GB"/>
              <a:t>Additional workshops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892" y="261950"/>
            <a:ext cx="4252821" cy="1656184"/>
          </a:xfrm>
        </p:spPr>
        <p:txBody>
          <a:bodyPr>
            <a:normAutofit/>
          </a:bodyPr>
          <a:lstStyle/>
          <a:p>
            <a:r>
              <a:rPr lang="en-GB" sz="2800"/>
              <a:t>Object Tracking</a:t>
            </a:r>
          </a:p>
          <a:p>
            <a:r>
              <a:rPr lang="en-GB" sz="2800" err="1"/>
              <a:t>Colocalisation</a:t>
            </a:r>
            <a:r>
              <a:rPr lang="en-GB" sz="2800"/>
              <a:t> analysis</a:t>
            </a:r>
          </a:p>
          <a:p>
            <a:r>
              <a:rPr lang="en-GB" sz="2800"/>
              <a:t>Writing macros &amp; plugins</a:t>
            </a:r>
          </a:p>
        </p:txBody>
      </p:sp>
      <p:pic>
        <p:nvPicPr>
          <p:cNvPr id="4" name="Result of cyt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0648" y="1124744"/>
            <a:ext cx="6588000" cy="494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28" y="2090055"/>
            <a:ext cx="3312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012" y="3314191"/>
            <a:ext cx="3310359" cy="331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50616" t="20897" r="25562" b="35140"/>
          <a:stretch/>
        </p:blipFill>
        <p:spPr>
          <a:xfrm>
            <a:off x="3769282" y="1393537"/>
            <a:ext cx="8159366" cy="47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CB433-84BD-C54E-11D4-7E59AC19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05" y="1451953"/>
            <a:ext cx="11848790" cy="39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– 21 November 2023</a:t>
            </a:r>
          </a:p>
        </p:txBody>
      </p:sp>
    </p:spTree>
    <p:extLst>
      <p:ext uri="{BB962C8B-B14F-4D97-AF65-F5344CB8AC3E}">
        <p14:creationId xmlns:p14="http://schemas.microsoft.com/office/powerpoint/2010/main" val="182324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33824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Scripting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/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Analysing large, multi-dimensional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66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365834"/>
            <a:ext cx="8928243" cy="51955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600" dirty="0"/>
              <a:t>Crick Advanced Light Microscopy ● NE315 ● </a:t>
            </a:r>
            <a:r>
              <a:rPr lang="en-GB" sz="2600" dirty="0">
                <a:solidFill>
                  <a:srgbClr val="00B0F0"/>
                </a:solidFill>
              </a:rPr>
              <a:t>david.barry@crick.ac.uk</a:t>
            </a:r>
          </a:p>
          <a:p>
            <a:pPr lvl="1" algn="ctr"/>
            <a:endParaRPr lang="en-GB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30" t="16738" r="2493" b="28222"/>
          <a:stretch/>
        </p:blipFill>
        <p:spPr>
          <a:xfrm>
            <a:off x="246000" y="211333"/>
            <a:ext cx="5419500" cy="236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3A40D-EA97-42E4-950F-E5AC4A0DB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0" t="8281" r="20366" b="37682"/>
          <a:stretch/>
        </p:blipFill>
        <p:spPr>
          <a:xfrm>
            <a:off x="3017756" y="1264116"/>
            <a:ext cx="8928244" cy="4806818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49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766BD-36E0-4A38-8720-3DD9C42C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64376"/>
              </p:ext>
            </p:extLst>
          </p:nvPr>
        </p:nvGraphicFramePr>
        <p:xfrm>
          <a:off x="3497730" y="2131060"/>
          <a:ext cx="51612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164">
                  <a:extLst>
                    <a:ext uri="{9D8B030D-6E8A-4147-A177-3AD203B41FA5}">
                      <a16:colId xmlns:a16="http://schemas.microsoft.com/office/drawing/2014/main" val="3640233480"/>
                    </a:ext>
                  </a:extLst>
                </a:gridCol>
                <a:gridCol w="4694076">
                  <a:extLst>
                    <a:ext uri="{9D8B030D-6E8A-4147-A177-3AD203B41FA5}">
                      <a16:colId xmlns:a16="http://schemas.microsoft.com/office/drawing/2014/main" val="640185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Quantifying fluorescence intensity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3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Counting objects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Filtering images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82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Segmentation</a:t>
                      </a:r>
                    </a:p>
                  </a:txBody>
                  <a:tcPr>
                    <a:solidFill>
                      <a:srgbClr val="007E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36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Scripting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Colocalisation</a:t>
                      </a:r>
                      <a:endParaRPr lang="en-GB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14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Analysing large, multi-dimensional data</a:t>
                      </a:r>
                    </a:p>
                  </a:txBody>
                  <a:tcPr>
                    <a:solidFill>
                      <a:srgbClr val="B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2447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57E55-8E9E-40EC-9799-093E180EDDF2}"/>
              </a:ext>
            </a:extLst>
          </p:cNvPr>
          <p:cNvSpPr/>
          <p:nvPr/>
        </p:nvSpPr>
        <p:spPr>
          <a:xfrm>
            <a:off x="1928191" y="879469"/>
            <a:ext cx="8335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Are you interested in learning about any of the following topics?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67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C8819-3DD3-4F73-9BCF-B40E93E0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39" y="764624"/>
            <a:ext cx="8974723" cy="6021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9536" y="908720"/>
            <a:ext cx="8280920" cy="5770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252000" rIns="360000" bIns="25200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How to open (virtually) any image data: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LIF, ND2, CZI,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Interpreting pixel values and image histograms: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Understanding bit depth, look-up tables, assessing over/under-exposure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Basic segmentation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Detecting objects such as cells, nuclei,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Filtering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Suppress noise, obtain “cleaner” segmentation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morphological quantification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Counting cells, quantifying area,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Analysis of protein expression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Is a protein localised to a particular sub-cellular region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What do we hope to achieve?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4000" y="2634597"/>
            <a:ext cx="9324000" cy="15888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 wrap="square" tIns="360000" bIns="360000" rtlCol="0" anchor="ctr">
            <a:spAutoFit/>
          </a:bodyPr>
          <a:lstStyle/>
          <a:p>
            <a:pPr algn="ctr"/>
            <a:r>
              <a:rPr lang="en-GB" sz="28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understand how to automatically detect a cell and quantify the fluorescence within it</a:t>
            </a:r>
          </a:p>
        </p:txBody>
      </p:sp>
    </p:spTree>
    <p:extLst>
      <p:ext uri="{BB962C8B-B14F-4D97-AF65-F5344CB8AC3E}">
        <p14:creationId xmlns:p14="http://schemas.microsoft.com/office/powerpoint/2010/main" val="18478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6" grpId="1" build="allAtOnce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DC81D-DBFF-4B73-948C-973CF1AE12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963000"/>
            <a:ext cx="4932000" cy="493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/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8818" y="3008854"/>
            <a:ext cx="12208628" cy="3683105"/>
          </a:xfrm>
        </p:spPr>
        <p:txBody>
          <a:bodyPr numCol="2" spcCol="14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Morning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10:00 Introduction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10:30 Opening Images, Display Contrast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11:00 Bit Depth, Look-Up Tables, Histograms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11:30 Coffee Break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11:45 Filtering, Segmentation &amp; Quantification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13:00 Lunch</a:t>
            </a:r>
          </a:p>
          <a:p>
            <a:pPr>
              <a:lnSpc>
                <a:spcPct val="100000"/>
              </a:lnSpc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Afternoon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14:00 Challenge 1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15:15 Quantifying Protein Expression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dirty="0"/>
              <a:t>15:30 Coffee Break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15:45 Challenge 2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16:30 Further Challenges (Time Permitting)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17:00 Any Questions?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17:30 Wrap Up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6000" y="2288854"/>
            <a:ext cx="1188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Schedule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56000" y="852477"/>
            <a:ext cx="10080000" cy="126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image analysis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Gentle introduction to FIJI</a:t>
            </a:r>
          </a:p>
        </p:txBody>
      </p:sp>
    </p:spTree>
    <p:extLst>
      <p:ext uri="{BB962C8B-B14F-4D97-AF65-F5344CB8AC3E}">
        <p14:creationId xmlns:p14="http://schemas.microsoft.com/office/powerpoint/2010/main" val="31026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 txBox="1">
            <a:spLocks/>
          </p:cNvSpPr>
          <p:nvPr/>
        </p:nvSpPr>
        <p:spPr>
          <a:xfrm>
            <a:off x="156000" y="1970838"/>
            <a:ext cx="11880000" cy="2916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You don’t need to take notes – I will send you the slides after the workshop</a:t>
            </a:r>
          </a:p>
        </p:txBody>
      </p:sp>
    </p:spTree>
    <p:extLst>
      <p:ext uri="{BB962C8B-B14F-4D97-AF65-F5344CB8AC3E}">
        <p14:creationId xmlns:p14="http://schemas.microsoft.com/office/powerpoint/2010/main" val="256555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DE9E372-0261-49BB-B118-F8DC0068DB81}"/>
              </a:ext>
            </a:extLst>
          </p:cNvPr>
          <p:cNvSpPr txBox="1"/>
          <p:nvPr/>
        </p:nvSpPr>
        <p:spPr>
          <a:xfrm>
            <a:off x="1952752" y="25878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1919537" y="2685406"/>
            <a:ext cx="8352929" cy="14871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400" b="1" dirty="0">
                <a:latin typeface="Calibri" panose="020F0502020204030204" pitchFamily="34" charset="0"/>
                <a:cs typeface="Calibri" panose="020F0502020204030204" pitchFamily="34" charset="0"/>
              </a:rPr>
              <a:t>PLEASE ASK QUESTIONS!!!!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29C99E-0FEA-40FE-8F48-6ED7C84016CF}"/>
              </a:ext>
            </a:extLst>
          </p:cNvPr>
          <p:cNvSpPr txBox="1"/>
          <p:nvPr/>
        </p:nvSpPr>
        <p:spPr>
          <a:xfrm>
            <a:off x="7680177" y="3413493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C67C0-3D56-4C9C-824A-F0580DF3BC79}"/>
              </a:ext>
            </a:extLst>
          </p:cNvPr>
          <p:cNvSpPr txBox="1"/>
          <p:nvPr/>
        </p:nvSpPr>
        <p:spPr>
          <a:xfrm>
            <a:off x="4907360" y="415356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DE15D-1A9D-4579-AA9F-1C336F8AF3D2}"/>
              </a:ext>
            </a:extLst>
          </p:cNvPr>
          <p:cNvSpPr txBox="1"/>
          <p:nvPr/>
        </p:nvSpPr>
        <p:spPr>
          <a:xfrm>
            <a:off x="2207568" y="3467557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D1E99A-59F6-4AC5-904A-70F88D9C54E9}"/>
              </a:ext>
            </a:extLst>
          </p:cNvPr>
          <p:cNvSpPr txBox="1"/>
          <p:nvPr/>
        </p:nvSpPr>
        <p:spPr>
          <a:xfrm>
            <a:off x="4367808" y="-229455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EF63CF-11B8-45AB-A27C-6DC562119052}"/>
              </a:ext>
            </a:extLst>
          </p:cNvPr>
          <p:cNvSpPr txBox="1"/>
          <p:nvPr/>
        </p:nvSpPr>
        <p:spPr>
          <a:xfrm>
            <a:off x="7159513" y="-116429"/>
            <a:ext cx="288032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>
                <a:solidFill>
                  <a:srgbClr val="00668A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52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Why Use Quantitative Image Analysis?</a:t>
            </a:r>
          </a:p>
        </p:txBody>
      </p:sp>
      <p:pic>
        <p:nvPicPr>
          <p:cNvPr id="4" name="Picture 3" descr="A picture containing table, indoor, sitting&#10;&#10;Description automatically generated">
            <a:extLst>
              <a:ext uri="{FF2B5EF4-FFF2-40B4-BE49-F238E27FC236}">
                <a16:creationId xmlns:a16="http://schemas.microsoft.com/office/drawing/2014/main" id="{811CB875-6775-45CC-B567-2DAD1A93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899004"/>
            <a:ext cx="4536000" cy="2544920"/>
          </a:xfrm>
          <a:prstGeom prst="rect">
            <a:avLst/>
          </a:prstGeom>
        </p:spPr>
      </p:pic>
      <p:pic>
        <p:nvPicPr>
          <p:cNvPr id="6" name="Picture 5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D8CC98C6-347A-4B69-A3E4-C2FD97AD92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6" r="2455" b="2889"/>
          <a:stretch/>
        </p:blipFill>
        <p:spPr>
          <a:xfrm>
            <a:off x="1055440" y="3513041"/>
            <a:ext cx="4536000" cy="3228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12E8E5-276D-439A-AFBD-20431EF95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" t="525" r="1235" b="786"/>
          <a:stretch/>
        </p:blipFill>
        <p:spPr>
          <a:xfrm>
            <a:off x="5663472" y="899004"/>
            <a:ext cx="5376228" cy="5842364"/>
          </a:xfrm>
          <a:prstGeom prst="rect">
            <a:avLst/>
          </a:prstGeom>
        </p:spPr>
      </p:pic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3C213D87-3501-4A03-A320-B1776F4B42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02" y="1805105"/>
            <a:ext cx="7607996" cy="39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179317167"/>
              </p:ext>
            </p:extLst>
          </p:nvPr>
        </p:nvGraphicFramePr>
        <p:xfrm>
          <a:off x="4727848" y="548680"/>
          <a:ext cx="7308000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50934C-4220-4AE2-98DD-792DF6FA9D26}"/>
              </a:ext>
            </a:extLst>
          </p:cNvPr>
          <p:cNvSpPr>
            <a:spLocks noChangeAspect="1"/>
          </p:cNvSpPr>
          <p:nvPr/>
        </p:nvSpPr>
        <p:spPr>
          <a:xfrm>
            <a:off x="206236" y="764536"/>
            <a:ext cx="3240000" cy="324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Lots of Images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76541BD-9297-4C9B-857E-C8EBFDACB134}"/>
              </a:ext>
            </a:extLst>
          </p:cNvPr>
          <p:cNvCxnSpPr>
            <a:cxnSpLocks noChangeAspect="1"/>
            <a:stCxn id="2" idx="4"/>
            <a:endCxn id="19" idx="1"/>
          </p:cNvCxnSpPr>
          <p:nvPr/>
        </p:nvCxnSpPr>
        <p:spPr>
          <a:xfrm rot="16200000" flipH="1">
            <a:off x="1470952" y="4359819"/>
            <a:ext cx="1375781" cy="665213"/>
          </a:xfrm>
          <a:prstGeom prst="curvedConnector2">
            <a:avLst/>
          </a:prstGeom>
          <a:ln w="762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BF10DF-8582-4AEB-82EE-92F60BC1129B}"/>
              </a:ext>
            </a:extLst>
          </p:cNvPr>
          <p:cNvGrpSpPr/>
          <p:nvPr/>
        </p:nvGrpSpPr>
        <p:grpSpPr>
          <a:xfrm>
            <a:off x="2491449" y="4546524"/>
            <a:ext cx="2232000" cy="1667586"/>
            <a:chOff x="2491449" y="4546524"/>
            <a:chExt cx="2232000" cy="166758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B86327-8097-4655-AA36-BB9D7BB7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2491449" y="4546524"/>
              <a:ext cx="2232000" cy="166758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FECD33-F4CF-4D99-B508-D9E5FE8A6B76}"/>
                </a:ext>
              </a:extLst>
            </p:cNvPr>
            <p:cNvSpPr txBox="1"/>
            <p:nvPr/>
          </p:nvSpPr>
          <p:spPr>
            <a:xfrm>
              <a:off x="2491449" y="5026374"/>
              <a:ext cx="223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“Representative Image”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85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264417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Calibri" panose="020F0502020204030204" pitchFamily="34" charset="0"/>
                <a:cs typeface="Calibri" panose="020F0502020204030204" pitchFamily="34" charset="0"/>
              </a:rPr>
              <a:t>Please help yourselves to tea and coffee!</a:t>
            </a:r>
          </a:p>
        </p:txBody>
      </p:sp>
    </p:spTree>
    <p:extLst>
      <p:ext uri="{BB962C8B-B14F-4D97-AF65-F5344CB8AC3E}">
        <p14:creationId xmlns:p14="http://schemas.microsoft.com/office/powerpoint/2010/main" val="270428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urved Connector 38"/>
          <p:cNvCxnSpPr>
            <a:cxnSpLocks/>
          </p:cNvCxnSpPr>
          <p:nvPr/>
        </p:nvCxnSpPr>
        <p:spPr>
          <a:xfrm flipV="1">
            <a:off x="1919536" y="3429000"/>
            <a:ext cx="2088232" cy="1944216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38">
            <a:extLst>
              <a:ext uri="{FF2B5EF4-FFF2-40B4-BE49-F238E27FC236}">
                <a16:creationId xmlns:a16="http://schemas.microsoft.com/office/drawing/2014/main" id="{8005D4D4-1869-417F-BB85-D4283CD96C1F}"/>
              </a:ext>
            </a:extLst>
          </p:cNvPr>
          <p:cNvCxnSpPr>
            <a:cxnSpLocks/>
          </p:cNvCxnSpPr>
          <p:nvPr/>
        </p:nvCxnSpPr>
        <p:spPr>
          <a:xfrm>
            <a:off x="2176530" y="3429000"/>
            <a:ext cx="1287887" cy="1207394"/>
          </a:xfrm>
          <a:prstGeom prst="curvedConnector3">
            <a:avLst>
              <a:gd name="adj1" fmla="val 84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cxnSpLocks/>
          </p:cNvCxnSpPr>
          <p:nvPr/>
        </p:nvCxnSpPr>
        <p:spPr>
          <a:xfrm rot="16200000" flipV="1">
            <a:off x="1991545" y="3429000"/>
            <a:ext cx="3456383" cy="1152129"/>
          </a:xfrm>
          <a:prstGeom prst="curvedConnector3">
            <a:avLst>
              <a:gd name="adj1" fmla="val 47631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1002958"/>
              </p:ext>
            </p:extLst>
          </p:nvPr>
        </p:nvGraphicFramePr>
        <p:xfrm>
          <a:off x="-96688" y="980728"/>
          <a:ext cx="6576392" cy="485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863752" y="2276872"/>
            <a:ext cx="2615952" cy="144016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DED84-88F3-132C-FA9C-4BB46077E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5136" y="1452347"/>
            <a:ext cx="7128603" cy="39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spect="1"/>
          </p:cNvSpPr>
          <p:nvPr/>
        </p:nvSpPr>
        <p:spPr>
          <a:xfrm>
            <a:off x="767444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9336556" y="2385000"/>
            <a:ext cx="2088000" cy="2088000"/>
          </a:xfrm>
          <a:prstGeom prst="rect">
            <a:avLst/>
          </a:prstGeom>
          <a:blipFill dpi="0" rotWithShape="1">
            <a:blip r:embed="rId2">
              <a:alphaModFix amt="41000"/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>
                <a:solidFill>
                  <a:schemeClr val="tx1"/>
                </a:solidFill>
              </a:rPr>
              <a:t>CRAP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3720000" y="1053000"/>
            <a:ext cx="4752000" cy="47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>
                <a:solidFill>
                  <a:schemeClr val="tx1"/>
                </a:solidFill>
              </a:rPr>
              <a:t>Super Good Image Analysis Pipeline</a:t>
            </a:r>
          </a:p>
        </p:txBody>
      </p:sp>
      <p:cxnSp>
        <p:nvCxnSpPr>
          <p:cNvPr id="7" name="Straight Arrow Connector 6"/>
          <p:cNvCxnSpPr>
            <a:stCxn id="2" idx="3"/>
            <a:endCxn id="5" idx="1"/>
          </p:cNvCxnSpPr>
          <p:nvPr/>
        </p:nvCxnSpPr>
        <p:spPr>
          <a:xfrm>
            <a:off x="2855444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4" idx="1"/>
          </p:cNvCxnSpPr>
          <p:nvPr/>
        </p:nvCxnSpPr>
        <p:spPr>
          <a:xfrm>
            <a:off x="8472000" y="3429000"/>
            <a:ext cx="864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69265"/>
              </p:ext>
            </p:extLst>
          </p:nvPr>
        </p:nvGraphicFramePr>
        <p:xfrm>
          <a:off x="152400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0A06CF7-8ED0-4BA0-AB14-E27A95731AB3}"/>
              </a:ext>
            </a:extLst>
          </p:cNvPr>
          <p:cNvGrpSpPr/>
          <p:nvPr/>
        </p:nvGrpSpPr>
        <p:grpSpPr>
          <a:xfrm>
            <a:off x="6157826" y="469675"/>
            <a:ext cx="2746486" cy="5184576"/>
            <a:chOff x="6157826" y="469675"/>
            <a:chExt cx="2746486" cy="51845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EFEBB7-28CE-4D75-9551-04D0AEA8FB76}"/>
                </a:ext>
              </a:extLst>
            </p:cNvPr>
            <p:cNvSpPr/>
            <p:nvPr/>
          </p:nvSpPr>
          <p:spPr>
            <a:xfrm>
              <a:off x="6157826" y="3554204"/>
              <a:ext cx="2314438" cy="16029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b="1">
                  <a:solidFill>
                    <a:srgbClr val="FF0000"/>
                  </a:solidFill>
                </a:rPr>
                <a:t>CAMP predicted to be full by May 2020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E902C0-094B-43CB-B7B2-39BDE40D86CC}"/>
                </a:ext>
              </a:extLst>
            </p:cNvPr>
            <p:cNvCxnSpPr/>
            <p:nvPr/>
          </p:nvCxnSpPr>
          <p:spPr>
            <a:xfrm>
              <a:off x="8904312" y="469675"/>
              <a:ext cx="0" cy="5184576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34DA967-AF1D-4EEA-B75F-82F7BDB2B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001276"/>
              </p:ext>
            </p:extLst>
          </p:nvPr>
        </p:nvGraphicFramePr>
        <p:xfrm>
          <a:off x="2071156" y="423079"/>
          <a:ext cx="8049689" cy="6011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934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0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418177324"/>
              </p:ext>
            </p:extLst>
          </p:nvPr>
        </p:nvGraphicFramePr>
        <p:xfrm>
          <a:off x="282000" y="189000"/>
          <a:ext cx="11628000" cy="64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ultiply 3"/>
          <p:cNvSpPr/>
          <p:nvPr/>
        </p:nvSpPr>
        <p:spPr>
          <a:xfrm>
            <a:off x="335360" y="-2043608"/>
            <a:ext cx="2592288" cy="1130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2832C72-D99F-4551-B1D0-214398F9E14A}"/>
              </a:ext>
            </a:extLst>
          </p:cNvPr>
          <p:cNvSpPr/>
          <p:nvPr/>
        </p:nvSpPr>
        <p:spPr>
          <a:xfrm>
            <a:off x="2999656" y="116632"/>
            <a:ext cx="6120680" cy="6624736"/>
          </a:xfrm>
          <a:prstGeom prst="roundRect">
            <a:avLst>
              <a:gd name="adj" fmla="val 7160"/>
            </a:avLst>
          </a:prstGeom>
          <a:solidFill>
            <a:schemeClr val="tx1">
              <a:lumMod val="85000"/>
              <a:alpha val="3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DFD3D2-F812-43D1-81EB-2401C804D49B}"/>
              </a:ext>
            </a:extLst>
          </p:cNvPr>
          <p:cNvSpPr/>
          <p:nvPr/>
        </p:nvSpPr>
        <p:spPr>
          <a:xfrm>
            <a:off x="6071320" y="116632"/>
            <a:ext cx="6001344" cy="6624736"/>
          </a:xfrm>
          <a:prstGeom prst="roundRect">
            <a:avLst>
              <a:gd name="adj" fmla="val 6179"/>
            </a:avLst>
          </a:prstGeom>
          <a:solidFill>
            <a:schemeClr val="tx1">
              <a:lumMod val="85000"/>
              <a:alpha val="30000"/>
            </a:schemeClr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175A6-1E98-4E77-9AE8-EE73E075A897}"/>
              </a:ext>
            </a:extLst>
          </p:cNvPr>
          <p:cNvSpPr txBox="1"/>
          <p:nvPr/>
        </p:nvSpPr>
        <p:spPr>
          <a:xfrm>
            <a:off x="3431704" y="5342439"/>
            <a:ext cx="208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solidFill>
                  <a:schemeClr val="accent2">
                    <a:lumMod val="60000"/>
                    <a:lumOff val="40000"/>
                  </a:schemeClr>
                </a:solidFill>
              </a:rPr>
              <a:t>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FB4EA-BB58-43F4-87DC-4B2C14AE9DAF}"/>
              </a:ext>
            </a:extLst>
          </p:cNvPr>
          <p:cNvSpPr txBox="1"/>
          <p:nvPr/>
        </p:nvSpPr>
        <p:spPr>
          <a:xfrm>
            <a:off x="9671720" y="5342439"/>
            <a:ext cx="208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solidFill>
                  <a:srgbClr val="00C000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3800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4514BEF-57A1-42C4-A532-5510ADE0A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DEB07A0-4CB2-4B34-93ED-72FD28530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86FC08C-69E4-4A86-BEB9-9BE8ED192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9AFA703-0CEE-4077-88EB-E36D84D73B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1BFB5B9-5818-4278-8099-32F7AAF72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EB9EF26-2784-48CD-8AB1-A492B8A64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E4C0A005-BD8B-4C8A-B1B1-12FB5BBA4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B6D8179-FD87-4F2D-A851-41A4A7CD4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9892772-5118-4DC3-9BAF-8440AE900F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0DC0D86-E55A-4398-90A5-D6BD09611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907BEED-F2E4-4C1B-A8AF-12F285FA0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71933DD-B762-4DAB-AC9F-5D9E470028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DB4BAA4-59CB-46DB-8237-18E1B1FBFE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6967F6-30F6-407B-90B1-3A805DDDA7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3A4B8FF2-AADD-4D27-9B90-D3AD680A73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E04C9EB-F112-4749-ABD0-4F60748CB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D60918F6-D74F-40C0-AB87-213C550EB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582EC80-4C22-4A85-98F6-57E5A80A9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853D191-70E2-43EA-8B14-3F7A3FE5E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931C79A-7683-4139-9494-62278DE0B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116C136C-565B-4159-8A05-4195D3814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506C3C1-03FE-4E88-80A7-59D35947B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568EC35-DFEB-4DD9-A98E-1020D37527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54B0126-34D0-4CFF-BEA4-C2298A920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259FFC8A-267F-4AC8-9084-7FF576998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4BAB3080-B9A1-4D62-873E-83B3818CB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6E6DB1E-CBE0-4810-8D2C-75EF15E9A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9A059708-C803-432B-AE68-0A2175C47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56596F01-D1D8-4EFE-95F5-EA7349F15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0061D2A7-1CE9-4CCD-AB73-E5078259E2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 uiExpand="1">
        <p:bldSub>
          <a:bldDgm bld="one"/>
        </p:bldSub>
      </p:bldGraphic>
      <p:bldP spid="4" grpId="0" animBg="1"/>
      <p:bldP spid="2" grpId="0" animBg="1"/>
      <p:bldP spid="11" grpId="0" animBg="1"/>
      <p:bldP spid="3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Analysis v Processing 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D034CF-7EFC-4CFA-B8A5-A751B784DEB3}"/>
              </a:ext>
            </a:extLst>
          </p:cNvPr>
          <p:cNvGrpSpPr/>
          <p:nvPr/>
        </p:nvGrpSpPr>
        <p:grpSpPr>
          <a:xfrm>
            <a:off x="263352" y="1628800"/>
            <a:ext cx="11521280" cy="2124000"/>
            <a:chOff x="263352" y="1628800"/>
            <a:chExt cx="11521280" cy="2124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363" y="1628800"/>
              <a:ext cx="2124000" cy="2124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5497" y="1628800"/>
              <a:ext cx="2124000" cy="2124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0632" y="1628800"/>
              <a:ext cx="2124000" cy="2124000"/>
            </a:xfrm>
            <a:prstGeom prst="rect">
              <a:avLst/>
            </a:prstGeom>
          </p:spPr>
        </p:pic>
        <p:sp>
          <p:nvSpPr>
            <p:cNvPr id="7" name="Equal 6"/>
            <p:cNvSpPr/>
            <p:nvPr/>
          </p:nvSpPr>
          <p:spPr>
            <a:xfrm>
              <a:off x="5044930" y="2240800"/>
              <a:ext cx="900000" cy="900000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Minus 7"/>
            <p:cNvSpPr/>
            <p:nvPr/>
          </p:nvSpPr>
          <p:spPr>
            <a:xfrm>
              <a:off x="8530064" y="2240800"/>
              <a:ext cx="900000" cy="900000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3352" y="2429190"/>
              <a:ext cx="18586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>
                  <a:latin typeface="Calibri" panose="020F0502020204030204" pitchFamily="34" charset="0"/>
                  <a:cs typeface="Calibri" panose="020F0502020204030204" pitchFamily="34" charset="0"/>
                </a:rPr>
                <a:t>Processing: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F9E09A-1C56-43C4-9617-9BE0EB33355F}"/>
              </a:ext>
            </a:extLst>
          </p:cNvPr>
          <p:cNvGrpSpPr/>
          <p:nvPr/>
        </p:nvGrpSpPr>
        <p:grpSpPr>
          <a:xfrm>
            <a:off x="263352" y="4311192"/>
            <a:ext cx="11521280" cy="2124000"/>
            <a:chOff x="263352" y="4311192"/>
            <a:chExt cx="11521280" cy="2124000"/>
          </a:xfrm>
        </p:grpSpPr>
        <p:sp>
          <p:nvSpPr>
            <p:cNvPr id="10" name="Rectangle 9"/>
            <p:cNvSpPr/>
            <p:nvPr/>
          </p:nvSpPr>
          <p:spPr>
            <a:xfrm>
              <a:off x="263352" y="5111582"/>
              <a:ext cx="1501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Analysis: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5497" y="4311192"/>
              <a:ext cx="2124000" cy="2124000"/>
            </a:xfrm>
            <a:prstGeom prst="rect">
              <a:avLst/>
            </a:prstGeom>
          </p:spPr>
        </p:pic>
        <p:sp>
          <p:nvSpPr>
            <p:cNvPr id="14" name="Equal 13"/>
            <p:cNvSpPr/>
            <p:nvPr/>
          </p:nvSpPr>
          <p:spPr>
            <a:xfrm>
              <a:off x="5044930" y="4923192"/>
              <a:ext cx="900000" cy="900000"/>
            </a:xfrm>
            <a:prstGeom prst="mathEqual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Minus 14"/>
            <p:cNvSpPr/>
            <p:nvPr/>
          </p:nvSpPr>
          <p:spPr>
            <a:xfrm>
              <a:off x="8530064" y="4923192"/>
              <a:ext cx="900000" cy="900000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06738" y="5019249"/>
              <a:ext cx="12912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9660632" y="4311192"/>
              <a:ext cx="2124000" cy="212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66000" y="2828835"/>
            <a:ext cx="10260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>
                <a:latin typeface="Calibri" panose="020F0502020204030204" pitchFamily="34" charset="0"/>
                <a:cs typeface="Calibri" panose="020F0502020204030204" pitchFamily="34" charset="0"/>
              </a:rPr>
              <a:t>Processing should be kept to a minimum – reduces information content in image</a:t>
            </a:r>
          </a:p>
        </p:txBody>
      </p:sp>
    </p:spTree>
    <p:extLst>
      <p:ext uri="{BB962C8B-B14F-4D97-AF65-F5344CB8AC3E}">
        <p14:creationId xmlns:p14="http://schemas.microsoft.com/office/powerpoint/2010/main" val="22610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324" t="11784" r="19272" b="9069"/>
          <a:stretch/>
        </p:blipFill>
        <p:spPr>
          <a:xfrm>
            <a:off x="1200000" y="62229"/>
            <a:ext cx="9792000" cy="6733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48" r="5792" b="926"/>
          <a:stretch/>
        </p:blipFill>
        <p:spPr>
          <a:xfrm>
            <a:off x="3318590" y="63000"/>
            <a:ext cx="5554820" cy="6732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B1E3D-252E-4A43-98BB-10EE3098C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6" t="23231" r="44094" b="600"/>
          <a:stretch/>
        </p:blipFill>
        <p:spPr>
          <a:xfrm>
            <a:off x="5763126" y="31672"/>
            <a:ext cx="6293181" cy="67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2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336" y="1589305"/>
            <a:ext cx="7819665" cy="418576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There are several different ways to arrive at a solution</a:t>
            </a:r>
          </a:p>
          <a:p>
            <a:pPr marL="342900" indent="-342900">
              <a:spcBef>
                <a:spcPts val="10200"/>
              </a:spcBef>
              <a:spcAft>
                <a:spcPts val="10200"/>
              </a:spcAft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There is rarely one single correct solution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295888" y="188640"/>
            <a:ext cx="3033237" cy="3050682"/>
            <a:chOff x="5690975" y="188640"/>
            <a:chExt cx="3033237" cy="3050682"/>
          </a:xfrm>
        </p:grpSpPr>
        <p:cxnSp>
          <p:nvCxnSpPr>
            <p:cNvPr id="28" name="Curved Connector 27"/>
            <p:cNvCxnSpPr>
              <a:stCxn id="10" idx="4"/>
              <a:endCxn id="9" idx="1"/>
            </p:cNvCxnSpPr>
            <p:nvPr/>
          </p:nvCxnSpPr>
          <p:spPr>
            <a:xfrm rot="16200000" flipH="1">
              <a:off x="5795704" y="1642106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0" idx="6"/>
              <a:endCxn id="17" idx="2"/>
            </p:cNvCxnSpPr>
            <p:nvPr/>
          </p:nvCxnSpPr>
          <p:spPr>
            <a:xfrm flipV="1">
              <a:off x="5881909" y="284107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stCxn id="17" idx="4"/>
              <a:endCxn id="3" idx="0"/>
            </p:cNvCxnSpPr>
            <p:nvPr/>
          </p:nvCxnSpPr>
          <p:spPr>
            <a:xfrm rot="5400000">
              <a:off x="5434883" y="1556374"/>
              <a:ext cx="2668814" cy="315214"/>
            </a:xfrm>
            <a:prstGeom prst="curvedConnector3">
              <a:avLst>
                <a:gd name="adj1" fmla="val 5828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7" idx="4"/>
              <a:endCxn id="12" idx="2"/>
            </p:cNvCxnSpPr>
            <p:nvPr/>
          </p:nvCxnSpPr>
          <p:spPr>
            <a:xfrm rot="16200000" flipH="1">
              <a:off x="6288693" y="1017777"/>
              <a:ext cx="2089863" cy="813455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>
              <a:stCxn id="9" idx="6"/>
              <a:endCxn id="12" idx="2"/>
            </p:cNvCxnSpPr>
            <p:nvPr/>
          </p:nvCxnSpPr>
          <p:spPr>
            <a:xfrm>
              <a:off x="6455741" y="2206677"/>
              <a:ext cx="1284611" cy="26276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>
              <a:stCxn id="3" idx="6"/>
              <a:endCxn id="13" idx="2"/>
            </p:cNvCxnSpPr>
            <p:nvPr/>
          </p:nvCxnSpPr>
          <p:spPr>
            <a:xfrm flipV="1">
              <a:off x="6707150" y="657470"/>
              <a:ext cx="76561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13" idx="4"/>
              <a:endCxn id="12" idx="0"/>
            </p:cNvCxnSpPr>
            <p:nvPr/>
          </p:nvCxnSpPr>
          <p:spPr>
            <a:xfrm rot="16200000" flipH="1">
              <a:off x="6891509" y="1429659"/>
              <a:ext cx="1621033" cy="267587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13" idx="6"/>
              <a:endCxn id="18" idx="0"/>
            </p:cNvCxnSpPr>
            <p:nvPr/>
          </p:nvCxnSpPr>
          <p:spPr>
            <a:xfrm>
              <a:off x="7663699" y="657470"/>
              <a:ext cx="375842" cy="545964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cxnSpLocks/>
              <a:stCxn id="12" idx="4"/>
            </p:cNvCxnSpPr>
            <p:nvPr/>
          </p:nvCxnSpPr>
          <p:spPr>
            <a:xfrm rot="5400000" flipH="1" flipV="1">
              <a:off x="7856418" y="1792577"/>
              <a:ext cx="751728" cy="792926"/>
            </a:xfrm>
            <a:prstGeom prst="curvedConnector4">
              <a:avLst>
                <a:gd name="adj1" fmla="val -30410"/>
                <a:gd name="adj2" fmla="val 5602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/>
            <p:cNvCxnSpPr>
              <a:cxnSpLocks/>
              <a:stCxn id="3" idx="6"/>
            </p:cNvCxnSpPr>
            <p:nvPr/>
          </p:nvCxnSpPr>
          <p:spPr>
            <a:xfrm flipV="1">
              <a:off x="6707150" y="1908643"/>
              <a:ext cx="2017062" cy="1235212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>
              <a:cxnSpLocks/>
              <a:stCxn id="18" idx="4"/>
            </p:cNvCxnSpPr>
            <p:nvPr/>
          </p:nvCxnSpPr>
          <p:spPr>
            <a:xfrm rot="16200000" flipH="1">
              <a:off x="8220206" y="1213702"/>
              <a:ext cx="323341" cy="68467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516216" y="304838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9" name="Oval 8"/>
            <p:cNvSpPr/>
            <p:nvPr/>
          </p:nvSpPr>
          <p:spPr>
            <a:xfrm>
              <a:off x="6264807" y="211121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0" name="Oval 9"/>
            <p:cNvSpPr/>
            <p:nvPr/>
          </p:nvSpPr>
          <p:spPr>
            <a:xfrm>
              <a:off x="5690975" y="1460434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2" name="Oval 11"/>
            <p:cNvSpPr/>
            <p:nvPr/>
          </p:nvSpPr>
          <p:spPr>
            <a:xfrm>
              <a:off x="7740352" y="237397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3" name="Oval 12"/>
            <p:cNvSpPr/>
            <p:nvPr/>
          </p:nvSpPr>
          <p:spPr>
            <a:xfrm>
              <a:off x="7472765" y="562003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7" name="Oval 16"/>
            <p:cNvSpPr/>
            <p:nvPr/>
          </p:nvSpPr>
          <p:spPr>
            <a:xfrm>
              <a:off x="6831430" y="188640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sp>
          <p:nvSpPr>
            <p:cNvPr id="18" name="Oval 17"/>
            <p:cNvSpPr/>
            <p:nvPr/>
          </p:nvSpPr>
          <p:spPr>
            <a:xfrm>
              <a:off x="7944074" y="120343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aseline="-25000"/>
            </a:p>
          </p:txBody>
        </p:sp>
        <p:cxnSp>
          <p:nvCxnSpPr>
            <p:cNvPr id="32" name="Curved Connector 31"/>
            <p:cNvCxnSpPr>
              <a:stCxn id="9" idx="0"/>
              <a:endCxn id="3" idx="0"/>
            </p:cNvCxnSpPr>
            <p:nvPr/>
          </p:nvCxnSpPr>
          <p:spPr>
            <a:xfrm rot="16200000" flipH="1">
              <a:off x="6017389" y="2454095"/>
              <a:ext cx="937178" cy="251409"/>
            </a:xfrm>
            <a:prstGeom prst="curvedConnector3">
              <a:avLst>
                <a:gd name="adj1" fmla="val -67892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8429494" y="3618678"/>
            <a:ext cx="2995098" cy="3050682"/>
            <a:chOff x="5824581" y="3618678"/>
            <a:chExt cx="2995098" cy="3050682"/>
          </a:xfrm>
        </p:grpSpPr>
        <p:sp>
          <p:nvSpPr>
            <p:cNvPr id="116" name="Oval 115"/>
            <p:cNvSpPr/>
            <p:nvPr/>
          </p:nvSpPr>
          <p:spPr>
            <a:xfrm>
              <a:off x="6660232" y="6478426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8628745" y="5040898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>
              <a:off x="6398413" y="554124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>
              <a:off x="5824581" y="4890472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>
              <a:off x="7701839" y="5830354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>
              <a:off x="7606371" y="3992041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6965036" y="3618678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>
              <a:off x="8077680" y="4633472"/>
              <a:ext cx="190934" cy="190934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4" name="Curved Connector 123"/>
            <p:cNvCxnSpPr>
              <a:stCxn id="119" idx="4"/>
              <a:endCxn id="118" idx="1"/>
            </p:cNvCxnSpPr>
            <p:nvPr/>
          </p:nvCxnSpPr>
          <p:spPr>
            <a:xfrm rot="16200000" flipH="1">
              <a:off x="5929310" y="5072144"/>
              <a:ext cx="487803" cy="5063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urved Connector 124"/>
            <p:cNvCxnSpPr>
              <a:stCxn id="119" idx="6"/>
              <a:endCxn id="122" idx="2"/>
            </p:cNvCxnSpPr>
            <p:nvPr/>
          </p:nvCxnSpPr>
          <p:spPr>
            <a:xfrm flipV="1">
              <a:off x="6015515" y="3714145"/>
              <a:ext cx="949520" cy="127179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urved Connector 125"/>
            <p:cNvCxnSpPr>
              <a:stCxn id="118" idx="0"/>
              <a:endCxn id="116" idx="0"/>
            </p:cNvCxnSpPr>
            <p:nvPr/>
          </p:nvCxnSpPr>
          <p:spPr>
            <a:xfrm rot="16200000" flipH="1">
              <a:off x="6156200" y="5878928"/>
              <a:ext cx="937178" cy="261819"/>
            </a:xfrm>
            <a:prstGeom prst="curvedConnector3">
              <a:avLst>
                <a:gd name="adj1" fmla="val -83747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urved Connector 126"/>
            <p:cNvCxnSpPr>
              <a:stCxn id="122" idx="4"/>
              <a:endCxn id="116" idx="0"/>
            </p:cNvCxnSpPr>
            <p:nvPr/>
          </p:nvCxnSpPr>
          <p:spPr>
            <a:xfrm rot="5400000">
              <a:off x="5573694" y="4991617"/>
              <a:ext cx="2668814" cy="304804"/>
            </a:xfrm>
            <a:prstGeom prst="curvedConnector3">
              <a:avLst>
                <a:gd name="adj1" fmla="val 61564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urved Connector 127"/>
            <p:cNvCxnSpPr>
              <a:stCxn id="122" idx="4"/>
              <a:endCxn id="120" idx="2"/>
            </p:cNvCxnSpPr>
            <p:nvPr/>
          </p:nvCxnSpPr>
          <p:spPr>
            <a:xfrm rot="16200000" flipH="1">
              <a:off x="6323067" y="4547048"/>
              <a:ext cx="2116209" cy="64133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urved Connector 128"/>
            <p:cNvCxnSpPr>
              <a:stCxn id="118" idx="6"/>
              <a:endCxn id="120" idx="2"/>
            </p:cNvCxnSpPr>
            <p:nvPr/>
          </p:nvCxnSpPr>
          <p:spPr>
            <a:xfrm>
              <a:off x="6589347" y="5636715"/>
              <a:ext cx="1112492" cy="28910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urved Connector 129"/>
            <p:cNvCxnSpPr>
              <a:stCxn id="116" idx="6"/>
              <a:endCxn id="121" idx="2"/>
            </p:cNvCxnSpPr>
            <p:nvPr/>
          </p:nvCxnSpPr>
          <p:spPr>
            <a:xfrm flipV="1">
              <a:off x="6851166" y="4087508"/>
              <a:ext cx="755205" cy="248638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urved Connector 130"/>
            <p:cNvCxnSpPr>
              <a:stCxn id="121" idx="4"/>
              <a:endCxn id="137" idx="2"/>
            </p:cNvCxnSpPr>
            <p:nvPr/>
          </p:nvCxnSpPr>
          <p:spPr>
            <a:xfrm rot="16200000" flipH="1">
              <a:off x="7070687" y="4814125"/>
              <a:ext cx="2189209" cy="926907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131"/>
            <p:cNvCxnSpPr>
              <a:stCxn id="121" idx="6"/>
              <a:endCxn id="123" idx="1"/>
            </p:cNvCxnSpPr>
            <p:nvPr/>
          </p:nvCxnSpPr>
          <p:spPr>
            <a:xfrm>
              <a:off x="7797305" y="4087508"/>
              <a:ext cx="308337" cy="573926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/>
            <p:cNvCxnSpPr>
              <a:stCxn id="120" idx="4"/>
              <a:endCxn id="136" idx="2"/>
            </p:cNvCxnSpPr>
            <p:nvPr/>
          </p:nvCxnSpPr>
          <p:spPr>
            <a:xfrm rot="5400000" flipH="1" flipV="1">
              <a:off x="7461609" y="4854152"/>
              <a:ext cx="1502832" cy="831439"/>
            </a:xfrm>
            <a:prstGeom prst="curvedConnector4">
              <a:avLst>
                <a:gd name="adj1" fmla="val -31690"/>
                <a:gd name="adj2" fmla="val 43369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>
              <a:stCxn id="116" idx="6"/>
              <a:endCxn id="117" idx="4"/>
            </p:cNvCxnSpPr>
            <p:nvPr/>
          </p:nvCxnSpPr>
          <p:spPr>
            <a:xfrm flipV="1">
              <a:off x="6851166" y="5231832"/>
              <a:ext cx="1873046" cy="1342061"/>
            </a:xfrm>
            <a:prstGeom prst="curvedConnector2">
              <a:avLst/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urved Connector 134"/>
            <p:cNvCxnSpPr>
              <a:stCxn id="123" idx="4"/>
              <a:endCxn id="117" idx="0"/>
            </p:cNvCxnSpPr>
            <p:nvPr/>
          </p:nvCxnSpPr>
          <p:spPr>
            <a:xfrm rot="16200000" flipH="1">
              <a:off x="8340433" y="4657119"/>
              <a:ext cx="216492" cy="551065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8628745" y="4422989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>
              <a:off x="8628745" y="627671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/>
            <p:cNvSpPr/>
            <p:nvPr/>
          </p:nvSpPr>
          <p:spPr>
            <a:xfrm>
              <a:off x="8628745" y="5658807"/>
              <a:ext cx="190934" cy="19093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203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66F40-226A-4AC0-825D-BEAAF15C076E}"/>
              </a:ext>
            </a:extLst>
          </p:cNvPr>
          <p:cNvSpPr txBox="1">
            <a:spLocks/>
          </p:cNvSpPr>
          <p:nvPr/>
        </p:nvSpPr>
        <p:spPr>
          <a:xfrm>
            <a:off x="156000" y="116632"/>
            <a:ext cx="11880000" cy="7200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Quiz: How many nuclei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68CAF-1744-4B86-84DE-7A6AC5EC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191" y="836632"/>
            <a:ext cx="7669619" cy="57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24" y="1574736"/>
            <a:ext cx="3708000" cy="3708000"/>
          </a:xfrm>
          <a:prstGeom prst="rect">
            <a:avLst/>
          </a:prstGeom>
        </p:spPr>
      </p:pic>
      <p:pic>
        <p:nvPicPr>
          <p:cNvPr id="11" name="Picture 10" descr="Fiji-icon.png"/>
          <p:cNvPicPr>
            <a:picLocks noChangeAspect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76" y="1574736"/>
            <a:ext cx="3708001" cy="370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79376" y="1052736"/>
            <a:ext cx="5364000" cy="47520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200" b="1" dirty="0"/>
              <a:t>FIJI:</a:t>
            </a:r>
          </a:p>
          <a:p>
            <a:pPr>
              <a:buClr>
                <a:schemeClr val="tx1"/>
              </a:buClr>
            </a:pPr>
            <a:r>
              <a:rPr lang="en-GB" sz="3200" dirty="0">
                <a:solidFill>
                  <a:srgbClr val="FFC000"/>
                </a:solidFill>
              </a:rPr>
              <a:t>F</a:t>
            </a:r>
            <a:r>
              <a:rPr lang="en-GB" sz="3200" dirty="0"/>
              <a:t>iji </a:t>
            </a:r>
            <a:r>
              <a:rPr lang="en-GB" sz="3200" dirty="0">
                <a:solidFill>
                  <a:srgbClr val="FFC000"/>
                </a:solidFill>
              </a:rPr>
              <a:t>I</a:t>
            </a:r>
            <a:r>
              <a:rPr lang="en-GB" sz="3200" dirty="0"/>
              <a:t>s </a:t>
            </a:r>
            <a:r>
              <a:rPr lang="en-GB" sz="3200" dirty="0">
                <a:solidFill>
                  <a:srgbClr val="FFC000"/>
                </a:solidFill>
              </a:rPr>
              <a:t>J</a:t>
            </a:r>
            <a:r>
              <a:rPr lang="en-GB" sz="3200" dirty="0"/>
              <a:t>ust </a:t>
            </a:r>
            <a:r>
              <a:rPr lang="en-GB" sz="3200" dirty="0">
                <a:solidFill>
                  <a:srgbClr val="FFC000"/>
                </a:solidFill>
              </a:rPr>
              <a:t>I</a:t>
            </a:r>
            <a:r>
              <a:rPr lang="en-GB" sz="3200" dirty="0"/>
              <a:t>mageJ</a:t>
            </a:r>
          </a:p>
          <a:p>
            <a:pPr>
              <a:buClr>
                <a:schemeClr val="tx1"/>
              </a:buClr>
            </a:pPr>
            <a:r>
              <a:rPr lang="en-GB" sz="3200" dirty="0"/>
              <a:t>Actively maintained, with frequent updates.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6312024" y="1052736"/>
            <a:ext cx="5364000" cy="475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b="1" err="1"/>
              <a:t>ImageJ</a:t>
            </a:r>
            <a:r>
              <a:rPr lang="en-GB" sz="3200" b="1"/>
              <a:t>:</a:t>
            </a:r>
          </a:p>
          <a:p>
            <a:r>
              <a:rPr lang="en-GB" sz="3200"/>
              <a:t>Open source</a:t>
            </a:r>
          </a:p>
          <a:p>
            <a:r>
              <a:rPr lang="en-GB" sz="3200"/>
              <a:t>Public domain, cross-platform.</a:t>
            </a:r>
          </a:p>
          <a:p>
            <a:r>
              <a:rPr lang="en-GB" sz="3200"/>
              <a:t>Read most image formats (via </a:t>
            </a:r>
            <a:r>
              <a:rPr lang="en-GB" sz="3200" err="1"/>
              <a:t>bioformats</a:t>
            </a:r>
            <a:r>
              <a:rPr lang="en-GB" sz="3200"/>
              <a:t>).</a:t>
            </a:r>
          </a:p>
          <a:p>
            <a:r>
              <a:rPr lang="en-GB" sz="3200"/>
              <a:t>Same standard functions as proprietary packages.</a:t>
            </a:r>
          </a:p>
          <a:p>
            <a:r>
              <a:rPr lang="en-GB" sz="3200"/>
              <a:t>Open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71222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56" t="11670" r="19035" b="40192"/>
          <a:stretch/>
        </p:blipFill>
        <p:spPr>
          <a:xfrm>
            <a:off x="2646000" y="135940"/>
            <a:ext cx="8136000" cy="322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E8EF0-F2E3-4353-BE9B-D75FE7422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45" t="9556" r="19868" b="25258"/>
          <a:stretch/>
        </p:blipFill>
        <p:spPr>
          <a:xfrm>
            <a:off x="180472" y="3443594"/>
            <a:ext cx="5782910" cy="33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07DE71-76D5-43E7-9138-06D5517C0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56" r="42664" b="29163"/>
          <a:stretch/>
        </p:blipFill>
        <p:spPr>
          <a:xfrm>
            <a:off x="6224339" y="3443594"/>
            <a:ext cx="578291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943658"/>
            <a:ext cx="820891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Please email me (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david.barry@crick.ac.uk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202744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357AD-D36A-4551-9225-028653CA9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6" y="188642"/>
            <a:ext cx="4463968" cy="3335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6F370-892C-428E-9AE6-FD258F76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44" y="188640"/>
            <a:ext cx="3333600" cy="33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667B7-236F-43E8-8133-41030E2E3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45025"/>
            <a:ext cx="4464000" cy="308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212D9-677E-43DB-A18D-66A9BABE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3644217"/>
            <a:ext cx="3932896" cy="30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0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AAAD98-3DDA-49ED-95B2-B8C93D0E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152003"/>
            <a:ext cx="2740052" cy="52739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6D6D01-7F31-4479-B1B4-1C373F8E1531}"/>
              </a:ext>
            </a:extLst>
          </p:cNvPr>
          <p:cNvSpPr txBox="1">
            <a:spLocks/>
          </p:cNvSpPr>
          <p:nvPr/>
        </p:nvSpPr>
        <p:spPr>
          <a:xfrm>
            <a:off x="3287688" y="1124664"/>
            <a:ext cx="8748312" cy="5184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4 Teams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5 Quizzes - 40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8 points for each correct answer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4 Challenges - 60 Points in Total:</a:t>
            </a:r>
          </a:p>
          <a:p>
            <a:pPr lvl="1">
              <a:lnSpc>
                <a:spcPct val="150000"/>
              </a:lnSpc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10-40 points for each successfully completed</a:t>
            </a:r>
          </a:p>
          <a:p>
            <a:pPr>
              <a:lnSpc>
                <a:spcPct val="150000"/>
              </a:lnSpc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Points awarded depends on time taken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with highest score in June 2023 wins a prize</a:t>
            </a:r>
          </a:p>
        </p:txBody>
      </p:sp>
    </p:spTree>
    <p:extLst>
      <p:ext uri="{BB962C8B-B14F-4D97-AF65-F5344CB8AC3E}">
        <p14:creationId xmlns:p14="http://schemas.microsoft.com/office/powerpoint/2010/main" val="28346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00" y="188640"/>
            <a:ext cx="4932000" cy="493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62344" y="5241394"/>
            <a:ext cx="3067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Let us begin…</a:t>
            </a:r>
          </a:p>
        </p:txBody>
      </p:sp>
    </p:spTree>
    <p:extLst>
      <p:ext uri="{BB962C8B-B14F-4D97-AF65-F5344CB8AC3E}">
        <p14:creationId xmlns:p14="http://schemas.microsoft.com/office/powerpoint/2010/main" val="12279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11880000" cy="720000"/>
          </a:xfrm>
        </p:spPr>
        <p:txBody>
          <a:bodyPr>
            <a:normAutofit/>
          </a:bodyPr>
          <a:lstStyle/>
          <a:p>
            <a:r>
              <a:rPr lang="en-GB"/>
              <a:t>If you forget how to access something…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9" y="1700808"/>
            <a:ext cx="5915025" cy="1504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20137" y="2492896"/>
            <a:ext cx="1733377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26" t="5478" r="8797" b="6318"/>
          <a:stretch/>
        </p:blipFill>
        <p:spPr>
          <a:xfrm>
            <a:off x="1884000" y="1007988"/>
            <a:ext cx="8424000" cy="56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Updating FIJI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r="16303" b="1285"/>
          <a:stretch/>
        </p:blipFill>
        <p:spPr>
          <a:xfrm>
            <a:off x="398891" y="1224080"/>
            <a:ext cx="11394218" cy="5444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1" y="1340768"/>
            <a:ext cx="5418803" cy="5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34" y="1692208"/>
            <a:ext cx="6408000" cy="440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Opening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692696"/>
            <a:ext cx="9144000" cy="576064"/>
          </a:xfrm>
        </p:spPr>
        <p:txBody>
          <a:bodyPr>
            <a:normAutofit/>
          </a:bodyPr>
          <a:lstStyle/>
          <a:p>
            <a:r>
              <a:rPr lang="en-GB" sz="2400" dirty="0"/>
              <a:t>Don’t 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62311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442811-0937-4C9D-B0D8-70424E149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6" t="15076" r="31890" b="275"/>
          <a:stretch/>
        </p:blipFill>
        <p:spPr>
          <a:xfrm>
            <a:off x="750000" y="1737180"/>
            <a:ext cx="10692000" cy="43368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D05C5D-0538-44BC-A0FF-07FF6BD1E89B}"/>
              </a:ext>
            </a:extLst>
          </p:cNvPr>
          <p:cNvGrpSpPr/>
          <p:nvPr/>
        </p:nvGrpSpPr>
        <p:grpSpPr>
          <a:xfrm>
            <a:off x="783602" y="341948"/>
            <a:ext cx="2720109" cy="1395232"/>
            <a:chOff x="179512" y="1340768"/>
            <a:chExt cx="2720109" cy="1395232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341C76F4-F437-4D8B-8DC5-A443F02669CD}"/>
                </a:ext>
              </a:extLst>
            </p:cNvPr>
            <p:cNvSpPr/>
            <p:nvPr/>
          </p:nvSpPr>
          <p:spPr>
            <a:xfrm rot="5400000">
              <a:off x="1197942" y="1034320"/>
              <a:ext cx="891176" cy="2512183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A6079-B64C-442F-971A-F7D71DE657FB}"/>
                </a:ext>
              </a:extLst>
            </p:cNvPr>
            <p:cNvSpPr txBox="1"/>
            <p:nvPr/>
          </p:nvSpPr>
          <p:spPr>
            <a:xfrm>
              <a:off x="179512" y="1340768"/>
              <a:ext cx="25226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Calibrated Dimensions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72B5F-7A48-451E-BD1E-50DC1D204879}"/>
              </a:ext>
            </a:extLst>
          </p:cNvPr>
          <p:cNvGrpSpPr/>
          <p:nvPr/>
        </p:nvGrpSpPr>
        <p:grpSpPr>
          <a:xfrm>
            <a:off x="3143672" y="341948"/>
            <a:ext cx="2177006" cy="1395232"/>
            <a:chOff x="1907704" y="1340768"/>
            <a:chExt cx="2177006" cy="1395232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AB1CD28-F6FF-4890-A41B-C9C932107D95}"/>
                </a:ext>
              </a:extLst>
            </p:cNvPr>
            <p:cNvSpPr/>
            <p:nvPr/>
          </p:nvSpPr>
          <p:spPr>
            <a:xfrm rot="5400000">
              <a:off x="2547245" y="1781346"/>
              <a:ext cx="891176" cy="101813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9ED21A-770D-4526-BB83-B8CD8D9FB2A9}"/>
                </a:ext>
              </a:extLst>
            </p:cNvPr>
            <p:cNvSpPr txBox="1"/>
            <p:nvPr/>
          </p:nvSpPr>
          <p:spPr>
            <a:xfrm>
              <a:off x="1907704" y="1340768"/>
              <a:ext cx="2177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Image Size in Pixels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899359-5DA9-4AE8-A4F7-ABF19F82D000}"/>
              </a:ext>
            </a:extLst>
          </p:cNvPr>
          <p:cNvGrpSpPr/>
          <p:nvPr/>
        </p:nvGrpSpPr>
        <p:grpSpPr>
          <a:xfrm>
            <a:off x="4737867" y="332656"/>
            <a:ext cx="1167756" cy="1404524"/>
            <a:chOff x="3213867" y="1331476"/>
            <a:chExt cx="1167756" cy="1404524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EBA2E7EE-961E-47B4-AA1C-12E8A5F2EB64}"/>
                </a:ext>
              </a:extLst>
            </p:cNvPr>
            <p:cNvSpPr/>
            <p:nvPr/>
          </p:nvSpPr>
          <p:spPr>
            <a:xfrm rot="5400000">
              <a:off x="3370328" y="1966376"/>
              <a:ext cx="891176" cy="64807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B7AAA-9D89-4E75-95FF-80F352149B52}"/>
                </a:ext>
              </a:extLst>
            </p:cNvPr>
            <p:cNvSpPr txBox="1"/>
            <p:nvPr/>
          </p:nvSpPr>
          <p:spPr>
            <a:xfrm>
              <a:off x="3213867" y="1331476"/>
              <a:ext cx="11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Bit Depth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20BA70-307A-43E1-82D5-3DA8CA0AA770}"/>
              </a:ext>
            </a:extLst>
          </p:cNvPr>
          <p:cNvGrpSpPr/>
          <p:nvPr/>
        </p:nvGrpSpPr>
        <p:grpSpPr>
          <a:xfrm>
            <a:off x="5087888" y="332656"/>
            <a:ext cx="2100383" cy="1404524"/>
            <a:chOff x="3419872" y="1331476"/>
            <a:chExt cx="2100383" cy="1404524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16FC54F-3C37-4A6D-B9ED-72DE46DDB483}"/>
                </a:ext>
              </a:extLst>
            </p:cNvPr>
            <p:cNvSpPr/>
            <p:nvPr/>
          </p:nvSpPr>
          <p:spPr>
            <a:xfrm rot="5400000">
              <a:off x="4018400" y="2038384"/>
              <a:ext cx="891176" cy="504056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776D0E-D80E-4F58-8A5A-15242140CB94}"/>
                </a:ext>
              </a:extLst>
            </p:cNvPr>
            <p:cNvSpPr txBox="1"/>
            <p:nvPr/>
          </p:nvSpPr>
          <p:spPr>
            <a:xfrm>
              <a:off x="3419872" y="1331476"/>
              <a:ext cx="2100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latin typeface="Calibri" panose="020F0502020204030204" pitchFamily="34" charset="0"/>
                  <a:cs typeface="Calibri" panose="020F0502020204030204" pitchFamily="34" charset="0"/>
                </a:rPr>
                <a:t>Image Size in 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6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Demo 1 – Opening Images with </a:t>
            </a:r>
            <a:r>
              <a:rPr lang="en-GB" sz="3200" dirty="0" err="1"/>
              <a:t>Bioformats</a:t>
            </a:r>
            <a:endParaRPr lang="en-GB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63824" y="1971000"/>
            <a:ext cx="9264352" cy="291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Import Zeiss (CZI) Dataset: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Overview of various options presented in </a:t>
            </a:r>
            <a:r>
              <a:rPr lang="en-GB" sz="2400" dirty="0" err="1"/>
              <a:t>Bioformats</a:t>
            </a:r>
            <a:r>
              <a:rPr lang="en-GB" sz="2400" dirty="0"/>
              <a:t> GUI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Illustration of reading of </a:t>
            </a:r>
            <a:r>
              <a:rPr lang="en-GB" sz="2400" dirty="0" err="1"/>
              <a:t>MetaData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55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Splitting Channels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14"/>
          <a:stretch/>
        </p:blipFill>
        <p:spPr>
          <a:xfrm>
            <a:off x="4583832" y="872962"/>
            <a:ext cx="7128000" cy="2725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77" y="4149080"/>
            <a:ext cx="3348000" cy="2550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000" y="4149080"/>
            <a:ext cx="3348000" cy="25508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5" y="731574"/>
            <a:ext cx="3487841" cy="2988000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9" idx="2"/>
            <a:endCxn id="8" idx="0"/>
          </p:cNvCxnSpPr>
          <p:nvPr/>
        </p:nvCxnSpPr>
        <p:spPr>
          <a:xfrm rot="16200000" flipH="1">
            <a:off x="5940985" y="-271935"/>
            <a:ext cx="429506" cy="8412524"/>
          </a:xfrm>
          <a:prstGeom prst="bent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2"/>
            <a:endCxn id="7" idx="0"/>
          </p:cNvCxnSpPr>
          <p:nvPr/>
        </p:nvCxnSpPr>
        <p:spPr>
          <a:xfrm rot="16200000" flipH="1">
            <a:off x="3820373" y="1848676"/>
            <a:ext cx="429506" cy="4171301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5" y="4149080"/>
            <a:ext cx="3348000" cy="25508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20A105-400F-4ADD-A8D8-05A695B0E5EC}"/>
              </a:ext>
            </a:extLst>
          </p:cNvPr>
          <p:cNvCxnSpPr>
            <a:stCxn id="9" idx="2"/>
          </p:cNvCxnSpPr>
          <p:nvPr/>
        </p:nvCxnSpPr>
        <p:spPr>
          <a:xfrm flipH="1">
            <a:off x="1949475" y="3719574"/>
            <a:ext cx="1" cy="429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2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11674" r="4763" b="10516"/>
          <a:stretch/>
        </p:blipFill>
        <p:spPr>
          <a:xfrm>
            <a:off x="-6000" y="-1147500"/>
            <a:ext cx="12204000" cy="91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 dirty="0"/>
              <a:t>Quiz 1 – Opening Images with </a:t>
            </a:r>
            <a:r>
              <a:rPr lang="en-GB" sz="3200" dirty="0" err="1"/>
              <a:t>Bioformats</a:t>
            </a:r>
            <a:endParaRPr lang="en-GB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A67C7-288E-411A-9B4C-15515E64D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048" y="1416939"/>
            <a:ext cx="9797536" cy="2818884"/>
          </a:xfrm>
        </p:spPr>
        <p:txBody>
          <a:bodyPr anchor="ctr">
            <a:normAutofit/>
          </a:bodyPr>
          <a:lstStyle/>
          <a:p>
            <a:r>
              <a:rPr lang="en-GB" sz="2400" dirty="0"/>
              <a:t>Open the image in the Quiz 1 folder</a:t>
            </a:r>
          </a:p>
          <a:p>
            <a:r>
              <a:rPr lang="en-GB" sz="2400" dirty="0"/>
              <a:t>8 Points:</a:t>
            </a:r>
          </a:p>
          <a:p>
            <a:pPr lvl="1"/>
            <a:r>
              <a:rPr lang="en-GB" sz="2200" dirty="0"/>
              <a:t>Submit the correct spatial resolution (pixel size) via the online form</a:t>
            </a:r>
          </a:p>
        </p:txBody>
      </p:sp>
    </p:spTree>
    <p:extLst>
      <p:ext uri="{BB962C8B-B14F-4D97-AF65-F5344CB8AC3E}">
        <p14:creationId xmlns:p14="http://schemas.microsoft.com/office/powerpoint/2010/main" val="42809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6063B-7E20-ED42-14E6-BA13AF1AB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2" t="11209" r="10541" b="10026"/>
          <a:stretch/>
        </p:blipFill>
        <p:spPr>
          <a:xfrm>
            <a:off x="752875" y="946664"/>
            <a:ext cx="10686250" cy="58037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82AFB5-C7F6-723C-4A3F-7EB271C4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92" y="107575"/>
            <a:ext cx="11254033" cy="690284"/>
          </a:xfrm>
        </p:spPr>
        <p:txBody>
          <a:bodyPr/>
          <a:lstStyle/>
          <a:p>
            <a:pPr algn="l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Please complete the assessment form!</a:t>
            </a:r>
          </a:p>
        </p:txBody>
      </p:sp>
    </p:spTree>
    <p:extLst>
      <p:ext uri="{BB962C8B-B14F-4D97-AF65-F5344CB8AC3E}">
        <p14:creationId xmlns:p14="http://schemas.microsoft.com/office/powerpoint/2010/main" val="8427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5B3CDB-B8F4-4CAE-A5CA-8532C98D3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16632"/>
            <a:ext cx="1080000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F40A-BF97-434F-B8D9-F829FE91F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1585309"/>
            <a:ext cx="1080000" cy="1090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51205C-D036-4B19-9907-9FCBAA587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06" y="4198513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C99A10-99B7-4C09-AD01-EB10A46C8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92" y="5667190"/>
            <a:ext cx="1606828" cy="10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362491C-C1E9-4206-A219-87643FEF0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00" y="2940697"/>
            <a:ext cx="4248000" cy="976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7F7BD0-5BEB-48C7-A11F-035741429E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57" y="2348880"/>
            <a:ext cx="2160000" cy="2160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63E857A-BF99-4D63-9928-1399EF357DA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" t="4835" r="75929" b="3939"/>
          <a:stretch/>
        </p:blipFill>
        <p:spPr>
          <a:xfrm>
            <a:off x="9786657" y="404664"/>
            <a:ext cx="1440000" cy="144000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D47B21-E82D-46E7-8192-3B0302DD41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657" y="5013096"/>
            <a:ext cx="1440000" cy="1440000"/>
          </a:xfrm>
          <a:prstGeom prst="rect">
            <a:avLst/>
          </a:prstGeom>
        </p:spPr>
      </p:pic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D2F82751-2D2F-4F6F-9CF2-FC261BBDE6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9" y="3056462"/>
            <a:ext cx="2484387" cy="745316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CD47D79-16B1-4340-84B3-8ED4E0387004}"/>
              </a:ext>
            </a:extLst>
          </p:cNvPr>
          <p:cNvCxnSpPr>
            <a:cxnSpLocks/>
            <a:stCxn id="6" idx="3"/>
            <a:endCxn id="44" idx="1"/>
          </p:cNvCxnSpPr>
          <p:nvPr/>
        </p:nvCxnSpPr>
        <p:spPr>
          <a:xfrm>
            <a:off x="2590306" y="656632"/>
            <a:ext cx="1381694" cy="2772369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D98A3CF-4F06-4F9A-BDC3-840D6D878123}"/>
              </a:ext>
            </a:extLst>
          </p:cNvPr>
          <p:cNvCxnSpPr>
            <a:cxnSpLocks/>
            <a:stCxn id="8" idx="3"/>
            <a:endCxn id="44" idx="1"/>
          </p:cNvCxnSpPr>
          <p:nvPr/>
        </p:nvCxnSpPr>
        <p:spPr>
          <a:xfrm>
            <a:off x="2590306" y="2130578"/>
            <a:ext cx="1381694" cy="1298423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0754E81-D9E0-4E04-865B-62988055F5D1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 flipV="1">
            <a:off x="2590306" y="3429001"/>
            <a:ext cx="1381694" cy="1309512"/>
          </a:xfrm>
          <a:prstGeom prst="bentConnector3">
            <a:avLst>
              <a:gd name="adj1" fmla="val 605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3C74EAE-95FF-4396-9721-D760C6080EEC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2853720" y="3429001"/>
            <a:ext cx="1118280" cy="27781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8CF304-2459-452A-AFB8-ECC279E461D5}"/>
              </a:ext>
            </a:extLst>
          </p:cNvPr>
          <p:cNvCxnSpPr>
            <a:cxnSpLocks/>
            <a:stCxn id="3" idx="3"/>
            <a:endCxn id="44" idx="1"/>
          </p:cNvCxnSpPr>
          <p:nvPr/>
        </p:nvCxnSpPr>
        <p:spPr>
          <a:xfrm flipV="1">
            <a:off x="3256386" y="3429001"/>
            <a:ext cx="715614" cy="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F2F238A7-C3F3-4C5E-B355-2A8B862C314F}"/>
              </a:ext>
            </a:extLst>
          </p:cNvPr>
          <p:cNvCxnSpPr>
            <a:cxnSpLocks/>
            <a:stCxn id="44" idx="3"/>
            <a:endCxn id="67" idx="1"/>
          </p:cNvCxnSpPr>
          <p:nvPr/>
        </p:nvCxnSpPr>
        <p:spPr>
          <a:xfrm flipV="1">
            <a:off x="8220000" y="1124664"/>
            <a:ext cx="1566657" cy="23043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A5DD8B9-FF64-4C6B-95B0-054E8FE6EDA1}"/>
              </a:ext>
            </a:extLst>
          </p:cNvPr>
          <p:cNvCxnSpPr>
            <a:cxnSpLocks/>
            <a:stCxn id="44" idx="3"/>
            <a:endCxn id="69" idx="1"/>
          </p:cNvCxnSpPr>
          <p:nvPr/>
        </p:nvCxnSpPr>
        <p:spPr>
          <a:xfrm>
            <a:off x="8220000" y="3429001"/>
            <a:ext cx="1566657" cy="230409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D32D7B3-3D6B-48C1-ABCA-2B01793A20D9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8220000" y="3428880"/>
            <a:ext cx="1206657" cy="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A45A8B17-7BF3-426D-95CF-E3DEB78D8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15512"/>
              </p:ext>
            </p:extLst>
          </p:nvPr>
        </p:nvGraphicFramePr>
        <p:xfrm>
          <a:off x="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FC77332-5F34-4BD8-B1DD-A8B0ACCF8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3069000"/>
            <a:ext cx="11880000" cy="720000"/>
          </a:xfrm>
        </p:spPr>
        <p:txBody>
          <a:bodyPr>
            <a:normAutofit/>
          </a:bodyPr>
          <a:lstStyle/>
          <a:p>
            <a:pPr algn="ctr"/>
            <a:r>
              <a:rPr lang="en-GB"/>
              <a:t>display contrast explained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26440776-ED5F-423D-8A50-97522443F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77409"/>
              </p:ext>
            </p:extLst>
          </p:nvPr>
        </p:nvGraphicFramePr>
        <p:xfrm>
          <a:off x="6096000" y="-1"/>
          <a:ext cx="6084000" cy="61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9A82C8E4-9E9D-4997-B354-436DBCF3C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79" y="6073288"/>
            <a:ext cx="4176000" cy="5240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F48208-33C2-4EF5-9607-856179775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624" y="6073288"/>
            <a:ext cx="4176000" cy="524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CF4F0D-C1AA-4D1E-973D-3431EF39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9756C4-4345-4553-AD77-4A5CD1D9A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48" y="766448"/>
            <a:ext cx="5652000" cy="4534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125C7B-7202-47B1-A8F8-69AB23D1E740}"/>
              </a:ext>
            </a:extLst>
          </p:cNvPr>
          <p:cNvSpPr txBox="1"/>
          <p:nvPr/>
        </p:nvSpPr>
        <p:spPr>
          <a:xfrm>
            <a:off x="2027548" y="2276872"/>
            <a:ext cx="8136904" cy="1588806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txBody>
          <a:bodyPr wrap="square" tIns="360000" bIns="36000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displayed on a monitor (or perceived by your eyes) is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57307-7975-4FA5-ABB3-0D10649E53FD}"/>
              </a:ext>
            </a:extLst>
          </p:cNvPr>
          <p:cNvSpPr txBox="1"/>
          <p:nvPr/>
        </p:nvSpPr>
        <p:spPr>
          <a:xfrm>
            <a:off x="1775520" y="2606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12-bit</a:t>
            </a:r>
          </a:p>
        </p:txBody>
      </p:sp>
    </p:spTree>
    <p:extLst>
      <p:ext uri="{BB962C8B-B14F-4D97-AF65-F5344CB8AC3E}">
        <p14:creationId xmlns:p14="http://schemas.microsoft.com/office/powerpoint/2010/main" val="19224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25" grpId="1">
        <p:bldAsOne/>
      </p:bldGraphic>
      <p:bldP spid="2" grpId="0"/>
      <p:bldGraphic spid="33" grpId="0">
        <p:bldAsOne/>
      </p:bldGraphic>
      <p:bldGraphic spid="33" grpId="1">
        <p:bldAsOne/>
      </p:bldGraphic>
      <p:bldP spid="36" grpId="0" animBg="1"/>
      <p:bldP spid="3" grpId="0"/>
      <p:bldP spid="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Adjust Contrast to see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16567" r="5760" b="-1186"/>
          <a:stretch/>
        </p:blipFill>
        <p:spPr>
          <a:xfrm>
            <a:off x="252000" y="1044000"/>
            <a:ext cx="7128000" cy="178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2743" r="7742" b="2531"/>
          <a:stretch/>
        </p:blipFill>
        <p:spPr>
          <a:xfrm>
            <a:off x="5340120" y="2952000"/>
            <a:ext cx="1836000" cy="371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7" y="3151621"/>
            <a:ext cx="4428000" cy="3373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5" y="3861336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175" y="836712"/>
            <a:ext cx="3806579" cy="284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4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62E749-0AA9-42E1-A0DF-2B7AC20D9102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ACF8A5-EB9F-4D9A-A0A1-E59F1745C11E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30E67D-BDC0-45DC-B807-8C3B45FDAF2A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E0B50DC-08B0-40BC-9033-ED02E54BDBF5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41DAD09-4914-460C-AD90-3D54DA1778B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2ECC67-F1DB-4676-AC96-ADEC48C6B978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380E83-2685-46FE-B292-2D6673C74463}"/>
              </a:ext>
            </a:extLst>
          </p:cNvPr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340685-E329-47E4-B632-423548A06B21}"/>
              </a:ext>
            </a:extLst>
          </p:cNvPr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3F4B90-EFD8-4770-97A4-A157AE922154}"/>
              </a:ext>
            </a:extLst>
          </p:cNvPr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4DCB4A-63C5-460A-9D48-C975E872903D}"/>
              </a:ext>
            </a:extLst>
          </p:cNvPr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F75CFC-E38D-4AD4-AEA2-76ACC006A542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3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7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BE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29EA874-9218-4E3B-B68F-B45D877D7687}"/>
              </a:ext>
            </a:extLst>
          </p:cNvPr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9048328" y="5019469"/>
            <a:ext cx="1440160" cy="14400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 41"/>
          <p:cNvSpPr>
            <a:spLocks noChangeAspect="1"/>
          </p:cNvSpPr>
          <p:nvPr/>
        </p:nvSpPr>
        <p:spPr>
          <a:xfrm>
            <a:off x="3539715" y="5019469"/>
            <a:ext cx="1440160" cy="14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5375918" y="5019469"/>
            <a:ext cx="1440160" cy="144000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>
            <a:spLocks noChangeAspect="1"/>
          </p:cNvSpPr>
          <p:nvPr/>
        </p:nvSpPr>
        <p:spPr>
          <a:xfrm>
            <a:off x="7212120" y="5019469"/>
            <a:ext cx="1440160" cy="14400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1703508" y="5019469"/>
            <a:ext cx="144016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1703512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2423588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spect="1"/>
          </p:cNvSpPr>
          <p:nvPr/>
        </p:nvSpPr>
        <p:spPr>
          <a:xfrm>
            <a:off x="9048328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9768408" y="3140808"/>
            <a:ext cx="0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spect="1"/>
          </p:cNvSpPr>
          <p:nvPr/>
        </p:nvSpPr>
        <p:spPr>
          <a:xfrm>
            <a:off x="3539716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</a:t>
            </a:r>
          </a:p>
        </p:txBody>
      </p:sp>
      <p:cxnSp>
        <p:nvCxnSpPr>
          <p:cNvPr id="26" name="Straight Arrow Connector 25"/>
          <p:cNvCxnSpPr>
            <a:cxnSpLocks/>
            <a:stCxn id="24" idx="2"/>
            <a:endCxn id="42" idx="0"/>
          </p:cNvCxnSpPr>
          <p:nvPr/>
        </p:nvCxnSpPr>
        <p:spPr>
          <a:xfrm flipH="1">
            <a:off x="4259795" y="3140808"/>
            <a:ext cx="1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spect="1"/>
          </p:cNvSpPr>
          <p:nvPr/>
        </p:nvSpPr>
        <p:spPr>
          <a:xfrm>
            <a:off x="5375920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128</a:t>
            </a:r>
          </a:p>
        </p:txBody>
      </p:sp>
      <p:cxnSp>
        <p:nvCxnSpPr>
          <p:cNvPr id="30" name="Straight Arrow Connector 29"/>
          <p:cNvCxnSpPr>
            <a:stCxn id="28" idx="2"/>
            <a:endCxn id="29" idx="0"/>
          </p:cNvCxnSpPr>
          <p:nvPr/>
        </p:nvCxnSpPr>
        <p:spPr>
          <a:xfrm flipH="1">
            <a:off x="6095998" y="3140808"/>
            <a:ext cx="2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>
            <a:spLocks noChangeAspect="1"/>
          </p:cNvSpPr>
          <p:nvPr/>
        </p:nvSpPr>
        <p:spPr>
          <a:xfrm>
            <a:off x="7212124" y="1700808"/>
            <a:ext cx="144016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192</a:t>
            </a:r>
          </a:p>
        </p:txBody>
      </p:sp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 flipH="1">
            <a:off x="7932200" y="3140808"/>
            <a:ext cx="4" cy="18786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14557" y="980728"/>
            <a:ext cx="716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By default, pixel values are mapped to grey levels…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Look-Up Tables (LUTs)</a:t>
            </a:r>
          </a:p>
        </p:txBody>
      </p:sp>
    </p:spTree>
    <p:extLst>
      <p:ext uri="{BB962C8B-B14F-4D97-AF65-F5344CB8AC3E}">
        <p14:creationId xmlns:p14="http://schemas.microsoft.com/office/powerpoint/2010/main" val="17337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58" grpId="0" animBg="1"/>
      <p:bldP spid="6" grpId="0" animBg="1"/>
      <p:bldP spid="10" grpId="0" animBg="1"/>
      <p:bldP spid="52" grpId="0" animBg="1"/>
      <p:bldP spid="59" grpId="0" animBg="1"/>
      <p:bldP spid="60" grpId="0" animBg="1"/>
      <p:bldP spid="61" grpId="0" animBg="1"/>
      <p:bldP spid="62" grpId="0" animBg="1"/>
      <p:bldP spid="57" grpId="0" animBg="1"/>
      <p:bldP spid="53" grpId="0" animBg="1"/>
      <p:bldP spid="54" grpId="0" animBg="1"/>
      <p:bldP spid="55" grpId="0" animBg="1"/>
      <p:bldP spid="56" grpId="0" animBg="1"/>
      <p:bldP spid="40" grpId="0" animBg="1"/>
      <p:bldP spid="37" grpId="0" animBg="1"/>
      <p:bldP spid="38" grpId="0" animBg="1"/>
      <p:bldP spid="39" grpId="0" animBg="1"/>
      <p:bldP spid="51" grpId="0" animBg="1"/>
      <p:bldP spid="45" grpId="0" animBg="1"/>
      <p:bldP spid="42" grpId="0" animBg="1"/>
      <p:bldP spid="43" grpId="0" animBg="1"/>
      <p:bldP spid="44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0" y="980728"/>
            <a:ext cx="9828000" cy="5713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7043" y="364595"/>
            <a:ext cx="869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…but there is no reason why this has to be the case.</a:t>
            </a:r>
          </a:p>
        </p:txBody>
      </p:sp>
    </p:spTree>
    <p:extLst>
      <p:ext uri="{BB962C8B-B14F-4D97-AF65-F5344CB8AC3E}">
        <p14:creationId xmlns:p14="http://schemas.microsoft.com/office/powerpoint/2010/main" val="11970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Coffee/Nap Time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Back @ 11:40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96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Bit Depth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3530000"/>
              </p:ext>
            </p:extLst>
          </p:nvPr>
        </p:nvGraphicFramePr>
        <p:xfrm>
          <a:off x="314772" y="988042"/>
          <a:ext cx="11562456" cy="2717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4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Bits per 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Number of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Range of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8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16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577">
                <a:tc>
                  <a:txBody>
                    <a:bodyPr/>
                    <a:lstStyle/>
                    <a:p>
                      <a:r>
                        <a:rPr lang="en-GB" sz="280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aseline="0"/>
                        <a:t>2</a:t>
                      </a:r>
                      <a:r>
                        <a:rPr lang="en-GB" sz="2800" baseline="30000"/>
                        <a:t>32</a:t>
                      </a:r>
                      <a:endParaRPr lang="en-GB" sz="28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/>
                        <a:t>0 – 4,294,967,295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" y="3789031"/>
            <a:ext cx="5652000" cy="2975873"/>
          </a:xfrm>
        </p:spPr>
      </p:pic>
      <p:sp>
        <p:nvSpPr>
          <p:cNvPr id="3" name="TextBox 2"/>
          <p:cNvSpPr txBox="1"/>
          <p:nvPr/>
        </p:nvSpPr>
        <p:spPr>
          <a:xfrm>
            <a:off x="9048328" y="5356374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Greater bit depth means larger file sizes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24903" y="4149080"/>
            <a:ext cx="5832648" cy="1551076"/>
            <a:chOff x="3059832" y="4182179"/>
            <a:chExt cx="5832648" cy="1551076"/>
          </a:xfrm>
        </p:grpSpPr>
        <p:sp>
          <p:nvSpPr>
            <p:cNvPr id="4" name="Oval 3"/>
            <p:cNvSpPr/>
            <p:nvPr/>
          </p:nvSpPr>
          <p:spPr>
            <a:xfrm>
              <a:off x="3059832" y="5373216"/>
              <a:ext cx="1008112" cy="36003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10" idx="1"/>
              <a:endCxn id="4" idx="7"/>
            </p:cNvCxnSpPr>
            <p:nvPr/>
          </p:nvCxnSpPr>
          <p:spPr>
            <a:xfrm flipH="1">
              <a:off x="3920309" y="4597678"/>
              <a:ext cx="2163859" cy="8282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4168" y="4182179"/>
              <a:ext cx="28083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>
                  <a:latin typeface="Calibri" panose="020F0502020204030204" pitchFamily="34" charset="0"/>
                  <a:cs typeface="Calibri" panose="020F0502020204030204" pitchFamily="34" charset="0"/>
                </a:rPr>
                <a:t>24-bit: Three 8-bit images interleaved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90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Reducing bit depth LOSES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3960028"/>
            <a:ext cx="2484000" cy="248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3960028"/>
            <a:ext cx="2484000" cy="24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3960028"/>
            <a:ext cx="2484000" cy="248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3960028"/>
            <a:ext cx="2484000" cy="248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6" y="899428"/>
            <a:ext cx="2484000" cy="248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34" y="899428"/>
            <a:ext cx="2484000" cy="248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41" y="899428"/>
            <a:ext cx="2484000" cy="248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8" y="899428"/>
            <a:ext cx="2484000" cy="248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352" y="3410416"/>
            <a:ext cx="22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8-Bit: 256 Grey Levels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79545" y="3410416"/>
            <a:ext cx="22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7-Bit: 128 Grey Levels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92247" y="3410416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6-Bit: 64 Grey Levels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46439" y="3410416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5-Bit: 32 Grey Levels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3861" y="6444044"/>
            <a:ext cx="209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4-Bit: 16 Grey Levels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6563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3-Bit: 8 Grey Levels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50756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2-Bit: 4 Grey Levels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04948" y="6444044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1-Bit: 2 Grey Levels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2C648-5A97-4A3D-939B-DEC2A50A0538}"/>
              </a:ext>
            </a:extLst>
          </p:cNvPr>
          <p:cNvSpPr txBox="1"/>
          <p:nvPr/>
        </p:nvSpPr>
        <p:spPr>
          <a:xfrm>
            <a:off x="1811524" y="2573042"/>
            <a:ext cx="8568953" cy="1711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rtlCol="0" anchor="ctr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Always acquire images with the highest possible bit depth</a:t>
            </a:r>
          </a:p>
        </p:txBody>
      </p:sp>
    </p:spTree>
    <p:extLst>
      <p:ext uri="{BB962C8B-B14F-4D97-AF65-F5344CB8AC3E}">
        <p14:creationId xmlns:p14="http://schemas.microsoft.com/office/powerpoint/2010/main" val="35057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" y="-1215000"/>
            <a:ext cx="12190499" cy="92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Quiz 2 – Understanding Pixel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722" y="1340769"/>
            <a:ext cx="10944556" cy="3210678"/>
          </a:xfrm>
        </p:spPr>
        <p:txBody>
          <a:bodyPr anchor="ctr">
            <a:normAutofit/>
          </a:bodyPr>
          <a:lstStyle/>
          <a:p>
            <a:r>
              <a:rPr lang="en-GB" sz="3200" dirty="0"/>
              <a:t>There are 2 images in the Quiz 2 folder.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Which image has the greater bit depth?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is the advantage of greater bit depth?</a:t>
            </a:r>
          </a:p>
        </p:txBody>
      </p:sp>
    </p:spTree>
    <p:extLst>
      <p:ext uri="{BB962C8B-B14F-4D97-AF65-F5344CB8AC3E}">
        <p14:creationId xmlns:p14="http://schemas.microsoft.com/office/powerpoint/2010/main" val="161321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Image Compression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64704"/>
            <a:ext cx="3924000" cy="29430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856" y="1228687"/>
            <a:ext cx="7020000" cy="2015034"/>
          </a:xfrm>
        </p:spPr>
        <p:txBody>
          <a:bodyPr anchor="ctr">
            <a:noAutofit/>
          </a:bodyPr>
          <a:lstStyle/>
          <a:p>
            <a:r>
              <a:rPr lang="en-GB" sz="2800"/>
              <a:t>Lossless:</a:t>
            </a:r>
          </a:p>
          <a:p>
            <a:pPr lvl="1"/>
            <a:r>
              <a:rPr lang="en-GB" sz="2800"/>
              <a:t>All image information is preserved </a:t>
            </a:r>
          </a:p>
          <a:p>
            <a:pPr lvl="1"/>
            <a:r>
              <a:rPr lang="en-GB" sz="2800"/>
              <a:t>BMP, TIFF, PNG, Text</a:t>
            </a:r>
          </a:p>
          <a:p>
            <a:pPr lvl="1"/>
            <a:r>
              <a:rPr lang="en-GB" sz="2800"/>
              <a:t>Larger file sizes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798368"/>
            <a:ext cx="3924000" cy="29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798368"/>
            <a:ext cx="3924000" cy="29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64704"/>
            <a:ext cx="3924000" cy="29430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6381ABC-60F1-48E9-BE21-8263315422ED}"/>
              </a:ext>
            </a:extLst>
          </p:cNvPr>
          <p:cNvSpPr txBox="1">
            <a:spLocks/>
          </p:cNvSpPr>
          <p:nvPr/>
        </p:nvSpPr>
        <p:spPr>
          <a:xfrm>
            <a:off x="4799856" y="3970150"/>
            <a:ext cx="7020000" cy="25994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/>
              <a:t>Lossy:</a:t>
            </a:r>
          </a:p>
          <a:p>
            <a:pPr lvl="1"/>
            <a:r>
              <a:rPr lang="en-GB" sz="2800"/>
              <a:t>Information irretrievably lost</a:t>
            </a:r>
          </a:p>
          <a:p>
            <a:pPr lvl="1"/>
            <a:r>
              <a:rPr lang="en-GB" sz="2800"/>
              <a:t>JPEG, GIF</a:t>
            </a:r>
          </a:p>
          <a:p>
            <a:pPr lvl="1"/>
            <a:r>
              <a:rPr lang="en-GB" sz="2800"/>
              <a:t>Small file sizes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1524" y="2313000"/>
            <a:ext cx="8568953" cy="223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0" tIns="360000" rIns="360000" bIns="360000" rtlCol="0" anchor="ctr">
            <a:spAutoFit/>
          </a:bodyPr>
          <a:lstStyle/>
          <a:p>
            <a:pPr algn="ctr"/>
            <a:r>
              <a:rPr lang="en-GB" sz="3200" err="1"/>
              <a:t>Lossy</a:t>
            </a:r>
            <a:r>
              <a:rPr lang="en-GB" sz="3200"/>
              <a:t> Compression: Anything that changes pixel values</a:t>
            </a:r>
          </a:p>
        </p:txBody>
      </p:sp>
    </p:spTree>
    <p:extLst>
      <p:ext uri="{BB962C8B-B14F-4D97-AF65-F5344CB8AC3E}">
        <p14:creationId xmlns:p14="http://schemas.microsoft.com/office/powerpoint/2010/main" val="204101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uiExpand="1" build="p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2631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Please ensure Fiji is installed correctly!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925736"/>
            <a:ext cx="6209994" cy="59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37" y="2996952"/>
            <a:ext cx="5603558" cy="2093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1AB67-4D54-415D-AB05-285AA894D570}"/>
              </a:ext>
            </a:extLst>
          </p:cNvPr>
          <p:cNvSpPr txBox="1"/>
          <p:nvPr/>
        </p:nvSpPr>
        <p:spPr>
          <a:xfrm>
            <a:off x="623392" y="5623225"/>
            <a:ext cx="3384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Run the updater!</a:t>
            </a:r>
          </a:p>
        </p:txBody>
      </p:sp>
    </p:spTree>
    <p:extLst>
      <p:ext uri="{BB962C8B-B14F-4D97-AF65-F5344CB8AC3E}">
        <p14:creationId xmlns:p14="http://schemas.microsoft.com/office/powerpoint/2010/main" val="41227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4192"/>
            <a:ext cx="12192000" cy="910638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3A2907-0880-4AA2-A67B-5D024191B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04000" y="-2700191"/>
            <a:ext cx="50400000" cy="12258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4CCD5-0633-40BF-BC45-D23278DA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24000" y="-248514"/>
            <a:ext cx="30240000" cy="73550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C87AC8-2CF9-44AD-A237-92A70815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  <a:solidFill>
            <a:schemeClr val="bg1">
              <a:alpha val="85000"/>
            </a:schemeClr>
          </a:solidFill>
        </p:spPr>
        <p:txBody>
          <a:bodyPr/>
          <a:lstStyle/>
          <a:p>
            <a:pPr algn="l"/>
            <a:r>
              <a:rPr lang="en-GB" dirty="0"/>
              <a:t>Images are just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CF112-1E51-4C3C-A6B2-96A61C8C8BF9}"/>
              </a:ext>
            </a:extLst>
          </p:cNvPr>
          <p:cNvSpPr txBox="1"/>
          <p:nvPr/>
        </p:nvSpPr>
        <p:spPr>
          <a:xfrm>
            <a:off x="930000" y="2828835"/>
            <a:ext cx="10332000" cy="120032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i="1">
                <a:latin typeface="Calibri" panose="020F0502020204030204" pitchFamily="34" charset="0"/>
                <a:cs typeface="Calibri" panose="020F0502020204030204" pitchFamily="34" charset="0"/>
              </a:rPr>
              <a:t>“Solutions to image analysis problems often appear simple, particularly when easily accomplished by the human visual system, which is complex and poorly understood.”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159BA-5166-454E-85B5-A4B6298090F6}"/>
              </a:ext>
            </a:extLst>
          </p:cNvPr>
          <p:cNvSpPr txBox="1"/>
          <p:nvPr/>
        </p:nvSpPr>
        <p:spPr>
          <a:xfrm>
            <a:off x="1176961" y="2736502"/>
            <a:ext cx="9838078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human brain is excellent at pattern matching…</a:t>
            </a:r>
          </a:p>
          <a:p>
            <a:pPr algn="ctr"/>
            <a:endParaRPr lang="en-GB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…but this can result in us seeing “patterns” that don’t really exist</a:t>
            </a:r>
          </a:p>
        </p:txBody>
      </p:sp>
    </p:spTree>
    <p:extLst>
      <p:ext uri="{BB962C8B-B14F-4D97-AF65-F5344CB8AC3E}">
        <p14:creationId xmlns:p14="http://schemas.microsoft.com/office/powerpoint/2010/main" val="36176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uiExpand="1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This can cause problems…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772816"/>
            <a:ext cx="4572000" cy="45720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88" y="1772816"/>
            <a:ext cx="5422612" cy="4572000"/>
          </a:xfrm>
        </p:spPr>
      </p:pic>
      <p:sp>
        <p:nvSpPr>
          <p:cNvPr id="10" name="Rectangle 9"/>
          <p:cNvSpPr>
            <a:spLocks noChangeAspect="1"/>
          </p:cNvSpPr>
          <p:nvPr/>
        </p:nvSpPr>
        <p:spPr>
          <a:xfrm>
            <a:off x="3071664" y="2564904"/>
            <a:ext cx="1584176" cy="15841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673389" y="1772816"/>
            <a:ext cx="5422611" cy="457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31924" y="638132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latin typeface="Calibri" panose="020F0502020204030204" pitchFamily="34" charset="0"/>
                <a:cs typeface="Calibri" panose="020F0502020204030204" pitchFamily="34" charset="0"/>
              </a:rPr>
              <a:t>1976, Viking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8430" y="6381328"/>
            <a:ext cx="277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>
                <a:latin typeface="Calibri" panose="020F0502020204030204" pitchFamily="34" charset="0"/>
                <a:cs typeface="Calibri" panose="020F0502020204030204" pitchFamily="34" charset="0"/>
              </a:rPr>
              <a:t>2001, Mars Global Surveyor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22000" y="848906"/>
            <a:ext cx="69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latin typeface="Calibri" panose="020F0502020204030204" pitchFamily="34" charset="0"/>
                <a:cs typeface="Calibri" panose="020F0502020204030204" pitchFamily="34" charset="0"/>
              </a:rPr>
              <a:t>Pareidolia: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 a psychological phenomenon whereby the mind perceives familiar patterns in unstructured stimuli</a:t>
            </a:r>
          </a:p>
        </p:txBody>
      </p:sp>
    </p:spTree>
    <p:extLst>
      <p:ext uri="{BB962C8B-B14F-4D97-AF65-F5344CB8AC3E}">
        <p14:creationId xmlns:p14="http://schemas.microsoft.com/office/powerpoint/2010/main" val="319415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4005064"/>
            <a:ext cx="8028000" cy="248285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0" y="584741"/>
            <a:ext cx="8028000" cy="2484219"/>
          </a:xfrm>
        </p:spPr>
      </p:pic>
      <p:sp>
        <p:nvSpPr>
          <p:cNvPr id="3" name="TextBox 2"/>
          <p:cNvSpPr txBox="1"/>
          <p:nvPr/>
        </p:nvSpPr>
        <p:spPr>
          <a:xfrm>
            <a:off x="119336" y="44625"/>
            <a:ext cx="3487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Which nucleus is brighter?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336" y="3429000"/>
            <a:ext cx="383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Which centre circle is bigger?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F1226B-A2D4-4880-807B-2A0CDF52D13B}"/>
              </a:ext>
            </a:extLst>
          </p:cNvPr>
          <p:cNvGrpSpPr>
            <a:grpSpLocks noChangeAspect="1"/>
          </p:cNvGrpSpPr>
          <p:nvPr/>
        </p:nvGrpSpPr>
        <p:grpSpPr>
          <a:xfrm>
            <a:off x="2082000" y="584976"/>
            <a:ext cx="8028000" cy="2483984"/>
            <a:chOff x="252000" y="1379981"/>
            <a:chExt cx="8640000" cy="26721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00" y="1379981"/>
              <a:ext cx="8640000" cy="267216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75335" y="1763524"/>
              <a:ext cx="1720236" cy="397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>
                  <a:latin typeface="Calibri" panose="020F0502020204030204" pitchFamily="34" charset="0"/>
                  <a:cs typeface="Calibri" panose="020F0502020204030204" pitchFamily="34" charset="0"/>
                </a:rPr>
                <a:t>Same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4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BF4BBC-23FD-4696-BC7C-F242B2D97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-6000" y="-1715827"/>
            <a:ext cx="12204000" cy="10289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What’s your point </a:t>
            </a:r>
            <a:r>
              <a:rPr lang="en-GB" err="1"/>
              <a:t>dave</a:t>
            </a:r>
            <a:r>
              <a:rPr lang="en-GB"/>
              <a:t>?!?!?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5680" y="908720"/>
            <a:ext cx="11700640" cy="2212451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People will very often design an analysis pipeline to confirm what </a:t>
            </a:r>
            <a:r>
              <a:rPr lang="en-GB" sz="2400" b="1"/>
              <a:t>they think they see</a:t>
            </a:r>
            <a:r>
              <a:rPr lang="en-GB" sz="2400"/>
              <a:t> visually….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2400"/>
              <a:t>…which often results in significant frustration and/or disappointment.</a:t>
            </a: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36" y="3140968"/>
            <a:ext cx="3204000" cy="3204000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15405" r="21918" b="44778"/>
          <a:stretch/>
        </p:blipFill>
        <p:spPr>
          <a:xfrm>
            <a:off x="1559496" y="3140968"/>
            <a:ext cx="3800097" cy="320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2923" y="6397654"/>
            <a:ext cx="46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Expected Result: Humanoids on Mars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57935" y="6397654"/>
            <a:ext cx="392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Actual Result: Big Rock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8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Histograms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980728"/>
            <a:ext cx="10801200" cy="1252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A graphical representation of the distribution of numerical data</a:t>
            </a:r>
          </a:p>
        </p:txBody>
      </p:sp>
      <p:pic>
        <p:nvPicPr>
          <p:cNvPr id="4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44825"/>
            <a:ext cx="5496248" cy="440978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41C4614-DD2B-4778-9DD6-3A03B3DB9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933236"/>
              </p:ext>
            </p:extLst>
          </p:nvPr>
        </p:nvGraphicFramePr>
        <p:xfrm>
          <a:off x="5664672" y="1844825"/>
          <a:ext cx="6480000" cy="44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356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44624"/>
            <a:ext cx="11880000" cy="720000"/>
          </a:xfrm>
        </p:spPr>
        <p:txBody>
          <a:bodyPr/>
          <a:lstStyle/>
          <a:p>
            <a:pPr algn="l"/>
            <a:r>
              <a:rPr lang="en-GB"/>
              <a:t>Interpreting Histograms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4" cy="2904831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303823"/>
              </p:ext>
            </p:extLst>
          </p:nvPr>
        </p:nvGraphicFramePr>
        <p:xfrm>
          <a:off x="4152264" y="836632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4" cy="2904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3765190"/>
            <a:ext cx="3620510" cy="2904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5" y="836713"/>
            <a:ext cx="3620510" cy="2904828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98227"/>
              </p:ext>
            </p:extLst>
          </p:nvPr>
        </p:nvGraphicFramePr>
        <p:xfrm>
          <a:off x="4152264" y="3764818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1247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785AC3-F2B2-4FD2-9153-5F4BD47D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A276C6-CAE0-450C-8477-7AC8A3F473F0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59,400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45,700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1.3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B807FD-D4A4-45C8-8BE9-0FB1EBA4F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10" y="3586339"/>
            <a:ext cx="3988800" cy="299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25F55-FC84-4623-8CCF-F04C600B6A8B}"/>
              </a:ext>
            </a:extLst>
          </p:cNvPr>
          <p:cNvSpPr txBox="1"/>
          <p:nvPr/>
        </p:nvSpPr>
        <p:spPr>
          <a:xfrm>
            <a:off x="1566832" y="5358230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40,200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12,600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3.2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2C3CF43-C9AC-45D1-B871-F41550F16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72049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6BA2648-C673-4DB3-9876-FB5886C11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78477"/>
              </p:ext>
            </p:extLst>
          </p:nvPr>
        </p:nvGraphicFramePr>
        <p:xfrm>
          <a:off x="4152264" y="3628600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8D5597-FBF1-4984-BC75-660BE4E44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10" y="159281"/>
            <a:ext cx="3989354" cy="2992016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7BB7182-ED03-4A8E-A7B5-809D3259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256623"/>
              </p:ext>
            </p:extLst>
          </p:nvPr>
        </p:nvGraphicFramePr>
        <p:xfrm>
          <a:off x="4152264" y="202689"/>
          <a:ext cx="8028000" cy="29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E4A4A0E-3C03-485D-9A53-00B8D99C5496}"/>
              </a:ext>
            </a:extLst>
          </p:cNvPr>
          <p:cNvSpPr txBox="1"/>
          <p:nvPr/>
        </p:nvSpPr>
        <p:spPr>
          <a:xfrm>
            <a:off x="1566832" y="1945398"/>
            <a:ext cx="2556000" cy="115352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High Average: 48,200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Low Average: 29,700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Ratio: 1.6</a:t>
            </a:r>
          </a:p>
        </p:txBody>
      </p:sp>
    </p:spTree>
    <p:extLst>
      <p:ext uri="{BB962C8B-B14F-4D97-AF65-F5344CB8AC3E}">
        <p14:creationId xmlns:p14="http://schemas.microsoft.com/office/powerpoint/2010/main" val="11062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Graphic spid="10" grpId="0">
        <p:bldAsOne/>
      </p:bldGraphic>
      <p:bldGraphic spid="11" grpId="0">
        <p:bldAsOne/>
      </p:bldGraphic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Interpreting Histograms Further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0" b="17857"/>
          <a:stretch/>
        </p:blipFill>
        <p:spPr>
          <a:xfrm>
            <a:off x="337715" y="900000"/>
            <a:ext cx="6522394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6" y="2493296"/>
            <a:ext cx="3600000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99" y="2493296"/>
            <a:ext cx="3609137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5920" y="4797152"/>
            <a:ext cx="16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“Background”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2021" y="1124744"/>
            <a:ext cx="160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“Foreground”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V="1">
            <a:off x="6645526" y="3735034"/>
            <a:ext cx="1178666" cy="1062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9549595" y="1660160"/>
            <a:ext cx="1370941" cy="22617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35560" y="6228602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Can be exploited for segmentation</a:t>
            </a:r>
          </a:p>
        </p:txBody>
      </p:sp>
    </p:spTree>
    <p:extLst>
      <p:ext uri="{BB962C8B-B14F-4D97-AF65-F5344CB8AC3E}">
        <p14:creationId xmlns:p14="http://schemas.microsoft.com/office/powerpoint/2010/main" val="7194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720"/>
            <a:ext cx="8280000" cy="720000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algn="l"/>
            <a:r>
              <a:rPr lang="en-GB"/>
              <a:t>What is image segmentation?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07968" y="4946779"/>
            <a:ext cx="6300000" cy="1794589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r>
              <a:rPr lang="en-GB" sz="2400"/>
              <a:t>Process of dividing image into regions</a:t>
            </a:r>
          </a:p>
          <a:p>
            <a:r>
              <a:rPr lang="en-GB" sz="2400"/>
              <a:t>Assigning labels to each pixel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28672" y="476672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832" y="3035420"/>
            <a:ext cx="2916000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BB0C4-558E-42AB-93B2-204EF073C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" y="-2673000"/>
            <a:ext cx="12204000" cy="1220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2806E-C91F-41C0-8E19-7725EE67D309}"/>
              </a:ext>
            </a:extLst>
          </p:cNvPr>
          <p:cNvSpPr txBox="1"/>
          <p:nvPr/>
        </p:nvSpPr>
        <p:spPr>
          <a:xfrm>
            <a:off x="47328" y="5877272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“Binary” or “Mask”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D9699-E68D-4C2B-9225-4E199BB25D5E}"/>
              </a:ext>
            </a:extLst>
          </p:cNvPr>
          <p:cNvSpPr txBox="1"/>
          <p:nvPr/>
        </p:nvSpPr>
        <p:spPr>
          <a:xfrm>
            <a:off x="3071664" y="2852327"/>
            <a:ext cx="370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Foreground labelled black (0)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C990B-C724-4190-BC33-25E9F025FCB8}"/>
              </a:ext>
            </a:extLst>
          </p:cNvPr>
          <p:cNvSpPr txBox="1"/>
          <p:nvPr/>
        </p:nvSpPr>
        <p:spPr>
          <a:xfrm>
            <a:off x="8256240" y="386661"/>
            <a:ext cx="3904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 labelled white (255)</a:t>
            </a:r>
          </a:p>
        </p:txBody>
      </p:sp>
    </p:spTree>
    <p:extLst>
      <p:ext uri="{BB962C8B-B14F-4D97-AF65-F5344CB8AC3E}">
        <p14:creationId xmlns:p14="http://schemas.microsoft.com/office/powerpoint/2010/main" val="31496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7" grpId="0" animBg="1"/>
      <p:bldP spid="3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E1D-7706-4410-8773-374C4C26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8" y="116632"/>
            <a:ext cx="12024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Masks can be black on white or white on black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509D8-627B-44E7-8246-5DE37970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5" y="908720"/>
            <a:ext cx="5479141" cy="59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643CC-D1CF-4A24-8C33-83B0C99E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340768"/>
            <a:ext cx="4284000" cy="46326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7BC380-94CA-4F70-B4BC-F6B62F1F1734}"/>
              </a:ext>
            </a:extLst>
          </p:cNvPr>
          <p:cNvCxnSpPr>
            <a:cxnSpLocks/>
          </p:cNvCxnSpPr>
          <p:nvPr/>
        </p:nvCxnSpPr>
        <p:spPr>
          <a:xfrm flipV="1">
            <a:off x="7032104" y="3878720"/>
            <a:ext cx="1008112" cy="8640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0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CFCC22B-BB52-4EA5-B414-87B53B12E128}"/>
              </a:ext>
            </a:extLst>
          </p:cNvPr>
          <p:cNvGrpSpPr/>
          <p:nvPr/>
        </p:nvGrpSpPr>
        <p:grpSpPr>
          <a:xfrm>
            <a:off x="311083" y="235670"/>
            <a:ext cx="3874188" cy="4532731"/>
            <a:chOff x="377072" y="235670"/>
            <a:chExt cx="3874188" cy="4532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D15492-C50C-4B18-8CC9-E5179A54F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95" t="29690" r="24651"/>
            <a:stretch/>
          </p:blipFill>
          <p:spPr>
            <a:xfrm>
              <a:off x="377072" y="235670"/>
              <a:ext cx="3874188" cy="36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EDD725-8FD4-4262-AC95-24E74DD6E84C}"/>
                </a:ext>
              </a:extLst>
            </p:cNvPr>
            <p:cNvSpPr txBox="1"/>
            <p:nvPr/>
          </p:nvSpPr>
          <p:spPr>
            <a:xfrm>
              <a:off x="1654690" y="4060515"/>
              <a:ext cx="1318951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Dave Barry</a:t>
              </a:r>
            </a:p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CALM STP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D9087D-11BB-4E0C-92A7-1755ADD8114E}"/>
              </a:ext>
            </a:extLst>
          </p:cNvPr>
          <p:cNvGrpSpPr/>
          <p:nvPr/>
        </p:nvGrpSpPr>
        <p:grpSpPr>
          <a:xfrm>
            <a:off x="8135707" y="235670"/>
            <a:ext cx="3672000" cy="4532732"/>
            <a:chOff x="6552000" y="235670"/>
            <a:chExt cx="3672000" cy="4532732"/>
          </a:xfrm>
        </p:grpSpPr>
        <p:pic>
          <p:nvPicPr>
            <p:cNvPr id="6" name="Picture 5" descr="A person standing in front of a window&#10;&#10;Description automatically generated">
              <a:extLst>
                <a:ext uri="{FF2B5EF4-FFF2-40B4-BE49-F238E27FC236}">
                  <a16:creationId xmlns:a16="http://schemas.microsoft.com/office/drawing/2014/main" id="{4F01CA38-735F-489B-9055-5AC6ADCDB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83" r="21668"/>
            <a:stretch/>
          </p:blipFill>
          <p:spPr>
            <a:xfrm>
              <a:off x="6552000" y="235670"/>
              <a:ext cx="3672000" cy="3672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16A781-3C16-4D01-B4C4-8C4805945920}"/>
                </a:ext>
              </a:extLst>
            </p:cNvPr>
            <p:cNvSpPr txBox="1"/>
            <p:nvPr/>
          </p:nvSpPr>
          <p:spPr>
            <a:xfrm>
              <a:off x="7620000" y="4060516"/>
              <a:ext cx="1535998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Martin Jones</a:t>
              </a:r>
            </a:p>
            <a:p>
              <a:pPr algn="ctr"/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EM STP</a:t>
              </a:r>
            </a:p>
          </p:txBody>
        </p:sp>
      </p:grpSp>
      <p:pic>
        <p:nvPicPr>
          <p:cNvPr id="13" name="Picture 12" descr="A city street&#10;&#10;Description automatically generated">
            <a:extLst>
              <a:ext uri="{FF2B5EF4-FFF2-40B4-BE49-F238E27FC236}">
                <a16:creationId xmlns:a16="http://schemas.microsoft.com/office/drawing/2014/main" id="{C5A3FB7D-10F4-4AD0-A274-75709F08B8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83" y="472477"/>
            <a:ext cx="2729011" cy="4104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172210-04FE-4DC2-BE7F-7D1E19986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487" y="4679899"/>
            <a:ext cx="3672001" cy="18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64624"/>
            <a:ext cx="3420000" cy="34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4624"/>
            <a:ext cx="3420000" cy="34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&gt; 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Foreground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Average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Background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Pixels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4941168"/>
                <a:ext cx="7632848" cy="583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56216" y="6045272"/>
            <a:ext cx="6768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FIJI has several variations on this algorithm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1824" y="44624"/>
            <a:ext cx="6834926" cy="446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43461" y="332656"/>
            <a:ext cx="1416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Foreground</a:t>
            </a:r>
          </a:p>
          <a:p>
            <a:pPr algn="ctr"/>
            <a:endParaRPr lang="en-GB" sz="20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45612" y="332656"/>
            <a:ext cx="1447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algn="ctr"/>
            <a:endParaRPr lang="en-GB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6710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6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t="7224" r="6225" b="3672"/>
          <a:stretch/>
        </p:blipFill>
        <p:spPr>
          <a:xfrm>
            <a:off x="6672520" y="2237040"/>
            <a:ext cx="4104000" cy="4432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t="8238" r="8608" b="9001"/>
          <a:stretch/>
        </p:blipFill>
        <p:spPr>
          <a:xfrm>
            <a:off x="1200520" y="2237040"/>
            <a:ext cx="4104000" cy="40625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t="17708" r="3654" b="15392"/>
          <a:stretch/>
        </p:blipFill>
        <p:spPr>
          <a:xfrm>
            <a:off x="119336" y="116632"/>
            <a:ext cx="7668000" cy="1872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95600" y="3729712"/>
            <a:ext cx="9505056" cy="2435592"/>
            <a:chOff x="-180528" y="4283191"/>
            <a:chExt cx="9505056" cy="2435592"/>
          </a:xfrm>
        </p:grpSpPr>
        <p:cxnSp>
          <p:nvCxnSpPr>
            <p:cNvPr id="7" name="Straight Arrow Connector 6"/>
            <p:cNvCxnSpPr>
              <a:cxnSpLocks/>
              <a:endCxn id="10" idx="7"/>
            </p:cNvCxnSpPr>
            <p:nvPr/>
          </p:nvCxnSpPr>
          <p:spPr>
            <a:xfrm flipH="1">
              <a:off x="557024" y="5422848"/>
              <a:ext cx="2574816" cy="68130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3275856" y="4283191"/>
              <a:ext cx="6048672" cy="1077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>
                  <a:latin typeface="Calibri" panose="020F0502020204030204" pitchFamily="34" charset="0"/>
                  <a:cs typeface="Calibri" panose="020F0502020204030204" pitchFamily="34" charset="0"/>
                </a:rPr>
                <a:t>Click “Apply” to generate the binary image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-180528" y="5998703"/>
              <a:ext cx="864096" cy="72008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4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7ED2FA-7788-469C-8F16-BF35D71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" y="-2655000"/>
            <a:ext cx="12168000" cy="1216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2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2375844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/>
              <a:t>Conversion of grey image to binary</a:t>
            </a:r>
          </a:p>
          <a:p>
            <a:r>
              <a:rPr lang="en-GB" sz="2800"/>
              <a:t>Illustrate different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1412776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653CD1-193D-4C68-B25B-5F82DFEBB7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-2673000"/>
            <a:ext cx="12204000" cy="12204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3 – Thresholding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368" y="1686730"/>
            <a:ext cx="6768000" cy="2646040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3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Which thresholding method is most appropriate for separating all eight spots from the background?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1731-5D54-470D-A344-A543BAFEE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8528" r="9177" b="11243"/>
          <a:stretch/>
        </p:blipFill>
        <p:spPr>
          <a:xfrm>
            <a:off x="7392536" y="723662"/>
            <a:ext cx="4464000" cy="43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765024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681376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608" cy="5472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052736"/>
            <a:ext cx="5472000" cy="54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Boundary between regions is ambiguous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1564" y="3136613"/>
            <a:ext cx="784887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GB" sz="3200" b="1">
                <a:latin typeface="Calibri" panose="020F0502020204030204" pitchFamily="34" charset="0"/>
                <a:cs typeface="Calibri" panose="020F0502020204030204" pitchFamily="34" charset="0"/>
              </a:rPr>
              <a:t>Segmentation is always an estimate</a:t>
            </a:r>
          </a:p>
        </p:txBody>
      </p:sp>
    </p:spTree>
    <p:extLst>
      <p:ext uri="{BB962C8B-B14F-4D97-AF65-F5344CB8AC3E}">
        <p14:creationId xmlns:p14="http://schemas.microsoft.com/office/powerpoint/2010/main" val="297683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539024"/>
              </p:ext>
            </p:extLst>
          </p:nvPr>
        </p:nvGraphicFramePr>
        <p:xfrm>
          <a:off x="6144000" y="1484783"/>
          <a:ext cx="6048000" cy="52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/>
          <p:cNvCxnSpPr>
            <a:cxnSpLocks/>
          </p:cNvCxnSpPr>
          <p:nvPr/>
        </p:nvCxnSpPr>
        <p:spPr>
          <a:xfrm>
            <a:off x="8544272" y="1772816"/>
            <a:ext cx="0" cy="403244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6" y="1521320"/>
            <a:ext cx="5843339" cy="478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6" y="1521320"/>
            <a:ext cx="5843331" cy="478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93225"/>
              </p:ext>
            </p:extLst>
          </p:nvPr>
        </p:nvGraphicFramePr>
        <p:xfrm>
          <a:off x="6144000" y="1484783"/>
          <a:ext cx="6048000" cy="52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01227" y="3198167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background is a common obstacle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Background Subtraction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4579" r="4596" b="400"/>
          <a:stretch/>
        </p:blipFill>
        <p:spPr>
          <a:xfrm>
            <a:off x="87150" y="909032"/>
            <a:ext cx="4176000" cy="3162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88" y="972506"/>
            <a:ext cx="4716000" cy="37826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2996952"/>
            <a:ext cx="4716000" cy="378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9382" r="5729" b="10362"/>
          <a:stretch/>
        </p:blipFill>
        <p:spPr>
          <a:xfrm>
            <a:off x="3480555" y="3679661"/>
            <a:ext cx="2664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41"/>
          <a:stretch/>
        </p:blipFill>
        <p:spPr>
          <a:xfrm>
            <a:off x="-6000" y="-1135487"/>
            <a:ext cx="12204000" cy="9128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Demo 3 – Correcting Uneven 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000" y="2375844"/>
            <a:ext cx="7524488" cy="2646040"/>
          </a:xfrm>
        </p:spPr>
        <p:txBody>
          <a:bodyPr anchor="ctr">
            <a:normAutofit/>
          </a:bodyPr>
          <a:lstStyle/>
          <a:p>
            <a:r>
              <a:rPr lang="en-GB" sz="2800"/>
              <a:t>Background subtractor estimates background and subtracts from image</a:t>
            </a:r>
          </a:p>
          <a:p>
            <a:r>
              <a:rPr lang="en-GB" sz="2800"/>
              <a:t>Investigate influence of filter radius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t="9633" r="5615" b="9943"/>
          <a:stretch/>
        </p:blipFill>
        <p:spPr>
          <a:xfrm>
            <a:off x="7680488" y="1700808"/>
            <a:ext cx="3636000" cy="38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8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1361AD-97CD-4507-8E3F-5EE2A3D1AE7A}"/>
              </a:ext>
            </a:extLst>
          </p:cNvPr>
          <p:cNvGrpSpPr/>
          <p:nvPr/>
        </p:nvGrpSpPr>
        <p:grpSpPr>
          <a:xfrm>
            <a:off x="1460756" y="1339200"/>
            <a:ext cx="9270488" cy="4536000"/>
            <a:chOff x="1343472" y="1339200"/>
            <a:chExt cx="9270488" cy="4536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960" y="1339200"/>
              <a:ext cx="4536000" cy="4536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472" y="1339200"/>
              <a:ext cx="4536000" cy="4536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055672" y="6218148"/>
            <a:ext cx="10080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Filtering can be employed to improve segmentation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speckle noise can be problematic…</a:t>
            </a:r>
          </a:p>
        </p:txBody>
      </p:sp>
    </p:spTree>
    <p:extLst>
      <p:ext uri="{BB962C8B-B14F-4D97-AF65-F5344CB8AC3E}">
        <p14:creationId xmlns:p14="http://schemas.microsoft.com/office/powerpoint/2010/main" val="165836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4" y="1095452"/>
            <a:ext cx="4752000" cy="47520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</p:cNvCxnSpPr>
          <p:nvPr/>
        </p:nvCxnSpPr>
        <p:spPr>
          <a:xfrm flipV="1">
            <a:off x="3071664" y="1095442"/>
            <a:ext cx="8064896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3071664" y="3789040"/>
            <a:ext cx="8064896" cy="2035732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423592" y="3789040"/>
            <a:ext cx="4046926" cy="200462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V="1">
            <a:off x="2423592" y="1095442"/>
            <a:ext cx="4090510" cy="200463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02" y="1095442"/>
            <a:ext cx="4622458" cy="47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What is Filtering?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991548" y="5978652"/>
            <a:ext cx="10208905" cy="784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/>
              <a:t>Simple arithmetic operations on small numbers of pixels</a:t>
            </a:r>
          </a:p>
        </p:txBody>
      </p:sp>
      <p:sp>
        <p:nvSpPr>
          <p:cNvPr id="2" name="Rectangle 1"/>
          <p:cNvSpPr/>
          <p:nvPr/>
        </p:nvSpPr>
        <p:spPr>
          <a:xfrm>
            <a:off x="2423592" y="3100072"/>
            <a:ext cx="648072" cy="6889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9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CB433-84BD-C54E-11D4-7E59AC191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5" y="1329645"/>
            <a:ext cx="11848790" cy="41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945125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224290547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800368218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29003564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6709221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047756566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1683840733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79924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87367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78203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24340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60353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1273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88481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97296"/>
              </p:ext>
            </p:extLst>
          </p:nvPr>
        </p:nvGraphicFramePr>
        <p:xfrm>
          <a:off x="1019898" y="404664"/>
          <a:ext cx="4932002" cy="4672800"/>
        </p:xfrm>
        <a:graphic>
          <a:graphicData uri="http://schemas.openxmlformats.org/drawingml/2006/table">
            <a:tbl>
              <a:tblPr/>
              <a:tblGrid>
                <a:gridCol w="778737">
                  <a:extLst>
                    <a:ext uri="{9D8B030D-6E8A-4147-A177-3AD203B41FA5}">
                      <a16:colId xmlns:a16="http://schemas.microsoft.com/office/drawing/2014/main" val="1192244595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01936133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3576676214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15658240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4145962259"/>
                    </a:ext>
                  </a:extLst>
                </a:gridCol>
                <a:gridCol w="830653">
                  <a:extLst>
                    <a:ext uri="{9D8B030D-6E8A-4147-A177-3AD203B41FA5}">
                      <a16:colId xmlns:a16="http://schemas.microsoft.com/office/drawing/2014/main" val="2801883767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1073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004224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3388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03272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60440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6106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287898039"/>
              </p:ext>
            </p:extLst>
          </p:nvPr>
        </p:nvGraphicFramePr>
        <p:xfrm>
          <a:off x="1019898" y="404664"/>
          <a:ext cx="4932086" cy="4672506"/>
        </p:xfrm>
        <a:graphic>
          <a:graphicData uri="http://schemas.openxmlformats.org/drawingml/2006/table">
            <a:tbl>
              <a:tblPr/>
              <a:tblGrid>
                <a:gridCol w="778751">
                  <a:extLst>
                    <a:ext uri="{9D8B030D-6E8A-4147-A177-3AD203B41FA5}">
                      <a16:colId xmlns:a16="http://schemas.microsoft.com/office/drawing/2014/main" val="969492297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270319740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4242810421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3671320428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297449930"/>
                    </a:ext>
                  </a:extLst>
                </a:gridCol>
                <a:gridCol w="830667">
                  <a:extLst>
                    <a:ext uri="{9D8B030D-6E8A-4147-A177-3AD203B41FA5}">
                      <a16:colId xmlns:a16="http://schemas.microsoft.com/office/drawing/2014/main" val="1741370673"/>
                    </a:ext>
                  </a:extLst>
                </a:gridCol>
              </a:tblGrid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8E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058832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840950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70847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9C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202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81114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62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2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04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76959"/>
                  </a:ext>
                </a:extLst>
              </a:tr>
              <a:tr h="778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12979" marR="12979" marT="12979" marB="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0A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 marL="12979" marR="12979" marT="12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048435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58176"/>
              </p:ext>
            </p:extLst>
          </p:nvPr>
        </p:nvGraphicFramePr>
        <p:xfrm>
          <a:off x="6343778" y="404664"/>
          <a:ext cx="4932000" cy="4672800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78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61503926"/>
              </p:ext>
            </p:extLst>
          </p:nvPr>
        </p:nvGraphicFramePr>
        <p:xfrm>
          <a:off x="6343778" y="404664"/>
          <a:ext cx="4932000" cy="4672798"/>
        </p:xfrm>
        <a:graphic>
          <a:graphicData uri="http://schemas.openxmlformats.org/drawingml/2006/table">
            <a:tbl>
              <a:tblPr/>
              <a:tblGrid>
                <a:gridCol w="822000">
                  <a:extLst>
                    <a:ext uri="{9D8B030D-6E8A-4147-A177-3AD203B41FA5}">
                      <a16:colId xmlns:a16="http://schemas.microsoft.com/office/drawing/2014/main" val="4753123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846198244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049145283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1710029395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3360265471"/>
                    </a:ext>
                  </a:extLst>
                </a:gridCol>
                <a:gridCol w="822000">
                  <a:extLst>
                    <a:ext uri="{9D8B030D-6E8A-4147-A177-3AD203B41FA5}">
                      <a16:colId xmlns:a16="http://schemas.microsoft.com/office/drawing/2014/main" val="4159007310"/>
                    </a:ext>
                  </a:extLst>
                </a:gridCol>
              </a:tblGrid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60658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18836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989"/>
                  </a:ext>
                </a:extLst>
              </a:tr>
              <a:tr h="8621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121.8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209535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52181"/>
                  </a:ext>
                </a:extLst>
              </a:tr>
              <a:tr h="762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26" marR="13126" marT="131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02664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75520" y="5373216"/>
            <a:ext cx="1728192" cy="415717"/>
            <a:chOff x="755576" y="5013176"/>
            <a:chExt cx="1728192" cy="415717"/>
          </a:xfrm>
        </p:grpSpPr>
        <p:cxnSp>
          <p:nvCxnSpPr>
            <p:cNvPr id="29" name="Straight Arrow Connector 28"/>
            <p:cNvCxnSpPr>
              <a:cxnSpLocks/>
            </p:cNvCxnSpPr>
            <p:nvPr/>
          </p:nvCxnSpPr>
          <p:spPr>
            <a:xfrm>
              <a:off x="755576" y="5013176"/>
              <a:ext cx="1728192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216356" y="5059561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Radius</a:t>
              </a:r>
              <a:endPara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031169" y="6341258"/>
            <a:ext cx="8129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Larger filter radius results in less sensitive filter – less change between pixels</a:t>
            </a: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573" y="5877272"/>
            <a:ext cx="199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latin typeface="Calibri" panose="020F0502020204030204" pitchFamily="34" charset="0"/>
                <a:cs typeface="Calibri" panose="020F0502020204030204" pitchFamily="34" charset="0"/>
              </a:rPr>
              <a:t>Image Mean: 124.8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4295802" y="3132954"/>
            <a:ext cx="46262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482223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929C71-67CA-4A1B-B2DD-11CE257FE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63395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684547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432289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675038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2761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07127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528067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186196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1058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177343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06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988703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870911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404168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47715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424112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66519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65519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63232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89930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358036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116298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446209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329337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44114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533031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1192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66766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1306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6281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4690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102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1948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7341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55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2650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54025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4890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0759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2976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349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4475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489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5019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9770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5029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81749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77628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617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7442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CEFF2FE-F2D9-43AC-8CFC-C478FC7F2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2584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373307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043010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08763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72888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96586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996349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0148471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347972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895073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4342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8943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684033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056964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520196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312382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09152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185528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41696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26363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80290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8570740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79743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8555922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05290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83686977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32708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265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034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7073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50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7032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5046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010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4917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825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9929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2139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5318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9839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7581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4806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9768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8552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9144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25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26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6933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0645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93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4563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5B751A-A5B8-4731-B90A-4374E02B3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8412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5908203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84697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16961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018772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42364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054123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811108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4908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58844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63961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994505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046529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428640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436277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0617469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50156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6074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4741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35767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87666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3800353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135138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9829228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93254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396618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4657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1581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56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8578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900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5238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4677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3834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67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198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2399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6747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6218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6881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7764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7531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1152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76676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982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321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6062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37562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5883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3298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0895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9654CB9-FE90-418A-A596-7BC4526D5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66549"/>
              </p:ext>
            </p:extLst>
          </p:nvPr>
        </p:nvGraphicFramePr>
        <p:xfrm>
          <a:off x="6528608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1 Pixel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8817" y="6165704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7014" y="616570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44311"/>
              </p:ext>
            </p:extLst>
          </p:nvPr>
        </p:nvGraphicFramePr>
        <p:xfrm>
          <a:off x="623392" y="98120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748" marR="4748" marT="4748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7861DCE2-032D-4E09-B6EA-9432B8BC39A4}"/>
              </a:ext>
            </a:extLst>
          </p:cNvPr>
          <p:cNvSpPr/>
          <p:nvPr/>
        </p:nvSpPr>
        <p:spPr>
          <a:xfrm>
            <a:off x="625146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811FA0-1A00-41E8-80FE-9384F1492E26}"/>
              </a:ext>
            </a:extLst>
          </p:cNvPr>
          <p:cNvSpPr/>
          <p:nvPr/>
        </p:nvSpPr>
        <p:spPr>
          <a:xfrm>
            <a:off x="841610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F78639-79D9-4F3F-876B-8B4A80469BF7}"/>
              </a:ext>
            </a:extLst>
          </p:cNvPr>
          <p:cNvSpPr/>
          <p:nvPr/>
        </p:nvSpPr>
        <p:spPr>
          <a:xfrm>
            <a:off x="1057634" y="995193"/>
            <a:ext cx="573870" cy="573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245C96-2571-4511-8E28-07F879C38A6D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1199016" y="1268584"/>
            <a:ext cx="554505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CC865C-A768-4854-BEF9-A17EC6E961A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415480" y="1268760"/>
            <a:ext cx="5544616" cy="13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E43A0C-E427-48BC-B4BC-D340CA6590C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631504" y="1268584"/>
            <a:ext cx="5544616" cy="135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6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Mean Filtering with Radius = 3 Pixels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682" y="6173520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7014" y="6173520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33C5-AF6F-41C9-8194-9A0D0736E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21272"/>
              </p:ext>
            </p:extLst>
          </p:nvPr>
        </p:nvGraphicFramePr>
        <p:xfrm>
          <a:off x="623952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5779377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96009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4251475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63481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996720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722150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2625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0127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713765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291046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5752702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382431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2500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909333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89975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0585749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260060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77194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36380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3025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638518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0691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51766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463743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200990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736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521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0046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47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464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99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0234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11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85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7373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8105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0930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370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3703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6911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7948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1310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7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448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235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296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1933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99559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5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40630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C7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8026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AA9E4-AFEC-4361-AA0E-5ABBDB11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9470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914829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964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94415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217222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53345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295979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62994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933294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252102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99427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24570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513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971298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2501855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7619972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524032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173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69212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016653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033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482087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969012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911100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22329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3946855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258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3745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8617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825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84585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1253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3691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9685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567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6345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239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7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92526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3943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06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62117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26037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04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62689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483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9245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169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0083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4004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1765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E871B9-BB1A-41F1-961B-EA121978A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16030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2878556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664904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3936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7132674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5502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1747341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29298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55315186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8084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939088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1754587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4738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8887816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340688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642737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546211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779374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577432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5727821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894568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940052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32803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2310736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972704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68030329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478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5649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3597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38508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5501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426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39295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3774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4208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6117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3215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832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8620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72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9720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0934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76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453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31330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694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795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7917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222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7758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90606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E197C7-120C-4C87-B417-3F88FF95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76617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8020279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8555573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760967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964417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025403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52429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01333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788624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93172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936232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6159123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63374008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295079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824358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77609437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056300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5123553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2145976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1911267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144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3940463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3037515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77393106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395353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8117404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0574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1863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0471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19155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60021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872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413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81865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602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52664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07009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522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4879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06705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39456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93499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9984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3974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17862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3984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838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23390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6066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28787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47879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B419C4-3BD3-4088-B5DD-6DD4782F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62653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2806706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24585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240314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4803591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0165956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161074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515517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986754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760621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108910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7054021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0446704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90265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6732426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39616502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6831031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0321215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5235755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1758855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74614274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897010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6198999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1725476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535640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16719681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3979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15771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73952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1586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3077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834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13017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9011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35247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47402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3017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5638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319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323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9303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36890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27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21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8861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27251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09711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0180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953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169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3517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F041481-F9D3-42B4-B1EF-6BABDCE47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164575"/>
              </p:ext>
            </p:extLst>
          </p:nvPr>
        </p:nvGraphicFramePr>
        <p:xfrm>
          <a:off x="6528608" y="98072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CEFB34B-C366-4938-8211-1EDD1F0B4FAE}"/>
              </a:ext>
            </a:extLst>
          </p:cNvPr>
          <p:cNvGrpSpPr/>
          <p:nvPr/>
        </p:nvGrpSpPr>
        <p:grpSpPr>
          <a:xfrm>
            <a:off x="623392" y="980864"/>
            <a:ext cx="6480720" cy="1404000"/>
            <a:chOff x="251520" y="1404000"/>
            <a:chExt cx="6480720" cy="1404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2BF1F-D0FB-4BE7-AEAC-9DF6B3099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7E11454-BD51-4CF1-89C0-EDA34C26FCE6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655520" y="2106000"/>
              <a:ext cx="50767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07B198-9F51-4FE1-98ED-06690D49A969}"/>
              </a:ext>
            </a:extLst>
          </p:cNvPr>
          <p:cNvGrpSpPr/>
          <p:nvPr/>
        </p:nvGrpSpPr>
        <p:grpSpPr>
          <a:xfrm>
            <a:off x="828000" y="980728"/>
            <a:ext cx="6492136" cy="1404000"/>
            <a:chOff x="251520" y="1404000"/>
            <a:chExt cx="6492136" cy="1404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5A5053-9F04-43EE-9C65-F9C3CE34C3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520" y="1404000"/>
              <a:ext cx="1404000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40B95F6-151F-48A7-B708-43AE6E7F1B60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655520" y="2106000"/>
              <a:ext cx="5088136" cy="1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BF12-F138-4A62-B240-4983B7F5E98E}"/>
              </a:ext>
            </a:extLst>
          </p:cNvPr>
          <p:cNvGrpSpPr/>
          <p:nvPr/>
        </p:nvGrpSpPr>
        <p:grpSpPr>
          <a:xfrm>
            <a:off x="1026000" y="980728"/>
            <a:ext cx="6510160" cy="1404000"/>
            <a:chOff x="251518" y="1404000"/>
            <a:chExt cx="4929609" cy="1404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F8BADA4-02BE-4475-A32F-E4322DDE598A}"/>
                </a:ext>
              </a:extLst>
            </p:cNvPr>
            <p:cNvSpPr/>
            <p:nvPr/>
          </p:nvSpPr>
          <p:spPr>
            <a:xfrm>
              <a:off x="251518" y="1404000"/>
              <a:ext cx="1063134" cy="140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6969A0-A980-48E1-A0DF-A570514CBA5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14652" y="2106000"/>
              <a:ext cx="386647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5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00240" y="610664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Radius =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33448" y="6106644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>
                <a:latin typeface="Calibri" panose="020F0502020204030204" pitchFamily="34" charset="0"/>
                <a:cs typeface="Calibri" panose="020F0502020204030204" pitchFamily="34" charset="0"/>
              </a:rPr>
              <a:t>Radius = 3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5AC8FE7-B7E1-41CE-BEBF-2FF6DF236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133225"/>
              </p:ext>
            </p:extLst>
          </p:nvPr>
        </p:nvGraphicFramePr>
        <p:xfrm>
          <a:off x="623392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195115501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0744682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189990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5431928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25166768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3343844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9644095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25920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16082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62317636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2511238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9235599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62638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538907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797900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2023251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390528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9066957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11897468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54258765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8897555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75085987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728128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48683940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20565932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0400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612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0329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0818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045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4476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6223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36711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4072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385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4078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199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6027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840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8063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61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641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81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46885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57879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1697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5008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3668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5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892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8704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7AF52F6-44BD-4085-9706-9AEED8E7C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708127"/>
              </p:ext>
            </p:extLst>
          </p:nvPr>
        </p:nvGraphicFramePr>
        <p:xfrm>
          <a:off x="6456600" y="981288"/>
          <a:ext cx="5040000" cy="5040000"/>
        </p:xfrm>
        <a:graphic>
          <a:graphicData uri="http://schemas.openxmlformats.org/drawingml/2006/table">
            <a:tbl>
              <a:tblPr/>
              <a:tblGrid>
                <a:gridCol w="201600">
                  <a:extLst>
                    <a:ext uri="{9D8B030D-6E8A-4147-A177-3AD203B41FA5}">
                      <a16:colId xmlns:a16="http://schemas.microsoft.com/office/drawing/2014/main" val="39154158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00834113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50582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25018904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458752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102847902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49577756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36809490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43226822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30642914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80458951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03371242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13625119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6539510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11184650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30427466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46481287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223648838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43552949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2427675597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520378843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970384946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3022404885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563697671"/>
                    </a:ext>
                  </a:extLst>
                </a:gridCol>
                <a:gridCol w="201600">
                  <a:extLst>
                    <a:ext uri="{9D8B030D-6E8A-4147-A177-3AD203B41FA5}">
                      <a16:colId xmlns:a16="http://schemas.microsoft.com/office/drawing/2014/main" val="1894129538"/>
                    </a:ext>
                  </a:extLst>
                </a:gridCol>
              </a:tblGrid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134431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59206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24518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3893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08033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6914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7676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9934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7083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4700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236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77220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BA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93959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8667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5372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766667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24592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8944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95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16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8542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8B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48474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5D5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30982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69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1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4245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7C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3748"/>
                  </a:ext>
                </a:extLst>
              </a:tr>
              <a:tr h="2016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75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8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98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AB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A1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4070" marR="4070" marT="407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9B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031550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440334D6-6A4B-49BF-B473-F519F676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/>
          <a:lstStyle/>
          <a:p>
            <a:pPr algn="l"/>
            <a:r>
              <a:rPr lang="en-GB"/>
              <a:t>Effect of Mean Filter radius</a:t>
            </a:r>
          </a:p>
        </p:txBody>
      </p:sp>
    </p:spTree>
    <p:extLst>
      <p:ext uri="{BB962C8B-B14F-4D97-AF65-F5344CB8AC3E}">
        <p14:creationId xmlns:p14="http://schemas.microsoft.com/office/powerpoint/2010/main" val="31771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193" b="18608"/>
          <a:stretch/>
        </p:blipFill>
        <p:spPr>
          <a:xfrm>
            <a:off x="-24680" y="-1173047"/>
            <a:ext cx="12240000" cy="92040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GB"/>
              <a:t>MEAN Filtering “BLURS” Noise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0000" y="3527478"/>
            <a:ext cx="5652000" cy="52322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But information is lost!</a:t>
            </a:r>
          </a:p>
        </p:txBody>
      </p:sp>
    </p:spTree>
    <p:extLst>
      <p:ext uri="{BB962C8B-B14F-4D97-AF65-F5344CB8AC3E}">
        <p14:creationId xmlns:p14="http://schemas.microsoft.com/office/powerpoint/2010/main" val="14966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5459B8-FB2A-4F33-8ACE-032AB191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0" y="1621201"/>
            <a:ext cx="3816000" cy="381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47313" y="5795972"/>
            <a:ext cx="116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12" y="1621201"/>
            <a:ext cx="3816000" cy="38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664" y="1621201"/>
            <a:ext cx="3816000" cy="381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88720"/>
            <a:ext cx="11880000" cy="720000"/>
          </a:xfrm>
        </p:spPr>
        <p:txBody>
          <a:bodyPr>
            <a:noAutofit/>
          </a:bodyPr>
          <a:lstStyle/>
          <a:p>
            <a:pPr algn="l"/>
            <a:r>
              <a:rPr lang="en-GB" sz="3200"/>
              <a:t>Median Filtering Removes outliers, Preserves Edges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4598" y="5795972"/>
            <a:ext cx="212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Median filtered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84331" y="5795972"/>
            <a:ext cx="282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>
                <a:latin typeface="Calibri" panose="020F0502020204030204" pitchFamily="34" charset="0"/>
                <a:cs typeface="Calibri" panose="020F0502020204030204" pitchFamily="34" charset="0"/>
              </a:rPr>
              <a:t>Corrupted with 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78A09-1FD8-4A1F-80ED-E0D12D0FFC8B}"/>
              </a:ext>
            </a:extLst>
          </p:cNvPr>
          <p:cNvSpPr txBox="1"/>
          <p:nvPr/>
        </p:nvSpPr>
        <p:spPr>
          <a:xfrm>
            <a:off x="9220816" y="5795972"/>
            <a:ext cx="18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Mean filtered</a:t>
            </a:r>
          </a:p>
        </p:txBody>
      </p:sp>
    </p:spTree>
    <p:extLst>
      <p:ext uri="{BB962C8B-B14F-4D97-AF65-F5344CB8AC3E}">
        <p14:creationId xmlns:p14="http://schemas.microsoft.com/office/powerpoint/2010/main" val="193353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5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DE13D-AFE2-4CDF-A115-504FEDC98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6CBAC3-4D73-4AB1-8CAB-0CEDA2CC7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F7F11-AF75-45B9-B68F-30669B8D3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3051720"/>
            <a:ext cx="12240000" cy="12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6E4D2-00FE-4EB3-83DF-C83DCF60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5877352"/>
            <a:ext cx="11880000" cy="72000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GB"/>
              <a:t>neither mean nor median is optimal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38F0B-9483-4981-9E15-9F30132E6901}"/>
              </a:ext>
            </a:extLst>
          </p:cNvPr>
          <p:cNvSpPr txBox="1"/>
          <p:nvPr/>
        </p:nvSpPr>
        <p:spPr>
          <a:xfrm>
            <a:off x="1929282" y="2736502"/>
            <a:ext cx="8333435" cy="138499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Filter should preserve information while removing noise</a:t>
            </a:r>
          </a:p>
          <a:p>
            <a:pPr algn="ctr"/>
            <a:endParaRPr lang="en-GB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800">
                <a:solidFill>
                  <a:srgbClr val="00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Gaussian filter</a:t>
            </a:r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 “matches” Airy disc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E531C9-CCC1-417B-810F-73CBC3BBED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4290"/>
          <a:stretch/>
        </p:blipFill>
        <p:spPr>
          <a:xfrm>
            <a:off x="2348861" y="117000"/>
            <a:ext cx="7494278" cy="6624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9891791-8BB4-4705-8966-793B256C4C32}"/>
              </a:ext>
            </a:extLst>
          </p:cNvPr>
          <p:cNvSpPr/>
          <p:nvPr/>
        </p:nvSpPr>
        <p:spPr>
          <a:xfrm>
            <a:off x="2441258" y="2337509"/>
            <a:ext cx="4630749" cy="72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6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88640"/>
            <a:ext cx="324000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350100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188640"/>
            <a:ext cx="3240000" cy="32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88640"/>
            <a:ext cx="3240000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0" y="3501008"/>
            <a:ext cx="32400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655841" y="3013906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433" y="3028890"/>
            <a:ext cx="73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5841" y="6341258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Median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6241" y="3013906"/>
            <a:ext cx="1124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433" y="6341258"/>
            <a:ext cx="2046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Unfiltered 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6240" y="6341258"/>
            <a:ext cx="1787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Filtered Output</a:t>
            </a:r>
          </a:p>
        </p:txBody>
      </p:sp>
    </p:spTree>
    <p:extLst>
      <p:ext uri="{BB962C8B-B14F-4D97-AF65-F5344CB8AC3E}">
        <p14:creationId xmlns:p14="http://schemas.microsoft.com/office/powerpoint/2010/main" val="63377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25198"/>
          <a:stretch/>
        </p:blipFill>
        <p:spPr>
          <a:xfrm>
            <a:off x="-24000" y="-1148953"/>
            <a:ext cx="12240000" cy="915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 dirty="0"/>
              <a:t>Demo 3 -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448152"/>
            <a:ext cx="11304000" cy="4069080"/>
          </a:xfrm>
        </p:spPr>
        <p:txBody>
          <a:bodyPr anchor="ctr">
            <a:normAutofit/>
          </a:bodyPr>
          <a:lstStyle/>
          <a:p>
            <a:r>
              <a:rPr lang="en-GB" sz="3200"/>
              <a:t>Notice effect of varying filter radius</a:t>
            </a:r>
          </a:p>
          <a:p>
            <a:r>
              <a:rPr lang="en-GB" sz="3200"/>
              <a:t>Observe difference between mean and median filters</a:t>
            </a:r>
          </a:p>
        </p:txBody>
      </p:sp>
    </p:spTree>
    <p:extLst>
      <p:ext uri="{BB962C8B-B14F-4D97-AF65-F5344CB8AC3E}">
        <p14:creationId xmlns:p14="http://schemas.microsoft.com/office/powerpoint/2010/main" val="387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763F7-7895-49EA-9EC4-60677A438D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Quiz 4 - Filters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00" y="1017848"/>
            <a:ext cx="11304000" cy="4069080"/>
          </a:xfrm>
          <a:solidFill>
            <a:schemeClr val="bg1">
              <a:alpha val="45000"/>
            </a:schemeClr>
          </a:solidFill>
        </p:spPr>
        <p:txBody>
          <a:bodyPr anchor="ctr">
            <a:normAutofit/>
          </a:bodyPr>
          <a:lstStyle/>
          <a:p>
            <a:r>
              <a:rPr lang="en-GB" sz="3200" dirty="0"/>
              <a:t>Open the image in the Quiz 4 folder</a:t>
            </a:r>
          </a:p>
          <a:p>
            <a:r>
              <a:rPr lang="en-GB" sz="3200" dirty="0"/>
              <a:t>6 Points:</a:t>
            </a:r>
          </a:p>
          <a:p>
            <a:pPr lvl="1"/>
            <a:r>
              <a:rPr lang="en-GB" sz="3000" dirty="0"/>
              <a:t>Find an appropriate filter type and radius to reveal the text – what does it say?</a:t>
            </a:r>
          </a:p>
          <a:p>
            <a:r>
              <a:rPr lang="en-GB" sz="3200" dirty="0">
                <a:solidFill>
                  <a:srgbClr val="00C000"/>
                </a:solidFill>
              </a:rPr>
              <a:t>2 Bonus Points:</a:t>
            </a:r>
          </a:p>
          <a:p>
            <a:pPr lvl="1"/>
            <a:r>
              <a:rPr lang="en-GB" sz="3000" dirty="0">
                <a:solidFill>
                  <a:srgbClr val="00C000"/>
                </a:solidFill>
              </a:rPr>
              <a:t>What would be an appropriate filter type and radius to enhance the blob?</a:t>
            </a:r>
          </a:p>
        </p:txBody>
      </p:sp>
    </p:spTree>
    <p:extLst>
      <p:ext uri="{BB962C8B-B14F-4D97-AF65-F5344CB8AC3E}">
        <p14:creationId xmlns:p14="http://schemas.microsoft.com/office/powerpoint/2010/main" val="12180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EA70-AC39-4CFE-BAC7-76C98F56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59B30D5-F1BF-48FA-9D87-CA2B0A04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5"/>
          <a:stretch/>
        </p:blipFill>
        <p:spPr>
          <a:xfrm>
            <a:off x="654944" y="0"/>
            <a:ext cx="10882112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E3475-ED7A-4E03-9229-A6F8B1FA859B}"/>
              </a:ext>
            </a:extLst>
          </p:cNvPr>
          <p:cNvSpPr txBox="1"/>
          <p:nvPr/>
        </p:nvSpPr>
        <p:spPr>
          <a:xfrm>
            <a:off x="5387792" y="5328193"/>
            <a:ext cx="5127811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– 22 November 2022</a:t>
            </a:r>
          </a:p>
        </p:txBody>
      </p:sp>
    </p:spTree>
    <p:extLst>
      <p:ext uri="{BB962C8B-B14F-4D97-AF65-F5344CB8AC3E}">
        <p14:creationId xmlns:p14="http://schemas.microsoft.com/office/powerpoint/2010/main" val="36298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33328"/>
            <a:ext cx="5616000" cy="4195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033328"/>
            <a:ext cx="5616000" cy="4195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1325" y="5724545"/>
            <a:ext cx="1160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>
                <a:latin typeface="Calibri" panose="020F0502020204030204" pitchFamily="34" charset="0"/>
                <a:cs typeface="Calibri" panose="020F0502020204030204" pitchFamily="34" charset="0"/>
              </a:rPr>
              <a:t>How do we extract numerical data from binary images?</a:t>
            </a:r>
          </a:p>
        </p:txBody>
      </p:sp>
    </p:spTree>
    <p:extLst>
      <p:ext uri="{BB962C8B-B14F-4D97-AF65-F5344CB8AC3E}">
        <p14:creationId xmlns:p14="http://schemas.microsoft.com/office/powerpoint/2010/main" val="10579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E3B010-A331-4FD9-BC90-A8C408D4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</p:spPr>
            <p:txBody>
              <a:bodyPr>
                <a:normAutofit/>
              </a:bodyPr>
              <a:lstStyle/>
              <a:p>
                <a:r>
                  <a:rPr lang="en-GB" sz="2800"/>
                  <a:t>Number of Objects</a:t>
                </a:r>
              </a:p>
              <a:p>
                <a:r>
                  <a:rPr lang="en-GB" sz="2800"/>
                  <a:t>Area (</a:t>
                </a:r>
                <a:r>
                  <a:rPr lang="en-GB" sz="2800" i="1"/>
                  <a:t>A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Perimeter (</a:t>
                </a:r>
                <a:r>
                  <a:rPr lang="en-GB" sz="2800" i="1"/>
                  <a:t>P</a:t>
                </a:r>
                <a:r>
                  <a:rPr lang="en-GB" sz="2800"/>
                  <a:t>)</a:t>
                </a:r>
              </a:p>
              <a:p>
                <a:r>
                  <a:rPr lang="en-GB" sz="2800"/>
                  <a:t>Bounding Box</a:t>
                </a:r>
              </a:p>
              <a:p>
                <a:r>
                  <a:rPr lang="en-GB" sz="2800"/>
                  <a:t>Circularity:</a:t>
                </a:r>
              </a:p>
              <a:p>
                <a:endParaRPr lang="en-GB" sz="28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600"/>
              </a:p>
              <a:p>
                <a:pPr marL="0" indent="0">
                  <a:buNone/>
                </a:pPr>
                <a:endParaRPr lang="en-GB" sz="2600"/>
              </a:p>
              <a:p>
                <a:pPr marL="0" indent="0" algn="ctr">
                  <a:buNone/>
                </a:pPr>
                <a:r>
                  <a:rPr lang="en-GB" sz="2600"/>
                  <a:t>Perfect Circle = 1.0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513BD6-5025-4EBE-BDC4-E5B7C20CC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12224" y="1215379"/>
                <a:ext cx="3816444" cy="5237957"/>
              </a:xfrm>
              <a:blipFill>
                <a:blip r:embed="rId2"/>
                <a:stretch>
                  <a:fillRect l="-2875" t="-18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C44F91-5997-441B-A0F1-F1299626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2" y="986480"/>
            <a:ext cx="7564987" cy="565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13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0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6348" r="2350" b="-466"/>
          <a:stretch/>
        </p:blipFill>
        <p:spPr>
          <a:xfrm>
            <a:off x="144000" y="1044001"/>
            <a:ext cx="6984000" cy="2923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6358" r="2608" b="-1121"/>
          <a:stretch/>
        </p:blipFill>
        <p:spPr>
          <a:xfrm>
            <a:off x="5040000" y="3779979"/>
            <a:ext cx="6984000" cy="28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5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2945" r="4097" b="2828"/>
          <a:stretch/>
        </p:blipFill>
        <p:spPr>
          <a:xfrm>
            <a:off x="6096000" y="260981"/>
            <a:ext cx="5292000" cy="6048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" t="3812" r="4641" b="3504"/>
          <a:stretch/>
        </p:blipFill>
        <p:spPr>
          <a:xfrm>
            <a:off x="983432" y="116632"/>
            <a:ext cx="4248472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88640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00" y="188639"/>
            <a:ext cx="5400000" cy="403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" r="34024" b="67368"/>
          <a:stretch/>
        </p:blipFill>
        <p:spPr>
          <a:xfrm>
            <a:off x="462000" y="4365104"/>
            <a:ext cx="11268000" cy="229515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847528" y="1844824"/>
            <a:ext cx="2880320" cy="1368152"/>
            <a:chOff x="827584" y="1484784"/>
            <a:chExt cx="2880320" cy="1368152"/>
          </a:xfrm>
        </p:grpSpPr>
        <p:sp>
          <p:nvSpPr>
            <p:cNvPr id="5" name="TextBox 4"/>
            <p:cNvSpPr txBox="1"/>
            <p:nvPr/>
          </p:nvSpPr>
          <p:spPr>
            <a:xfrm>
              <a:off x="827584" y="1916832"/>
              <a:ext cx="22240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Connected Components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>
              <a:off x="3203848" y="2255162"/>
              <a:ext cx="360040" cy="2162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 flipV="1">
              <a:off x="3051654" y="1556793"/>
              <a:ext cx="656250" cy="3560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250158" y="1700809"/>
              <a:ext cx="152809" cy="2160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2250158" y="2255162"/>
              <a:ext cx="152809" cy="2374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H="1" flipV="1">
              <a:off x="1547664" y="1484784"/>
              <a:ext cx="504056" cy="4280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5" idx="2"/>
            </p:cNvCxnSpPr>
            <p:nvPr/>
          </p:nvCxnSpPr>
          <p:spPr>
            <a:xfrm flipH="1">
              <a:off x="1043608" y="2255386"/>
              <a:ext cx="896011" cy="5975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359141-EC4B-4636-8CAA-BF33BF14D1BA}"/>
              </a:ext>
            </a:extLst>
          </p:cNvPr>
          <p:cNvGrpSpPr/>
          <p:nvPr/>
        </p:nvGrpSpPr>
        <p:grpSpPr>
          <a:xfrm>
            <a:off x="400320" y="130313"/>
            <a:ext cx="4953973" cy="3653245"/>
            <a:chOff x="400320" y="130313"/>
            <a:chExt cx="4953973" cy="365324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84F33-EA71-47CF-B05D-348302AFA849}"/>
                </a:ext>
              </a:extLst>
            </p:cNvPr>
            <p:cNvSpPr txBox="1"/>
            <p:nvPr/>
          </p:nvSpPr>
          <p:spPr>
            <a:xfrm>
              <a:off x="4399723" y="294327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5AC13-F5B7-4746-BC0C-E69E7E7435C5}"/>
                </a:ext>
              </a:extLst>
            </p:cNvPr>
            <p:cNvSpPr txBox="1"/>
            <p:nvPr/>
          </p:nvSpPr>
          <p:spPr>
            <a:xfrm>
              <a:off x="2033261" y="103589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EA9FE-753D-449A-9132-2718FD4DF642}"/>
                </a:ext>
              </a:extLst>
            </p:cNvPr>
            <p:cNvSpPr txBox="1"/>
            <p:nvPr/>
          </p:nvSpPr>
          <p:spPr>
            <a:xfrm>
              <a:off x="1489630" y="332189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7DDADE-5013-4629-89EF-1F14F6A2D05E}"/>
                </a:ext>
              </a:extLst>
            </p:cNvPr>
            <p:cNvSpPr txBox="1"/>
            <p:nvPr/>
          </p:nvSpPr>
          <p:spPr>
            <a:xfrm>
              <a:off x="3504453" y="316390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1247E3-0949-411D-9268-1F163870E4B4}"/>
                </a:ext>
              </a:extLst>
            </p:cNvPr>
            <p:cNvSpPr txBox="1"/>
            <p:nvPr/>
          </p:nvSpPr>
          <p:spPr>
            <a:xfrm>
              <a:off x="3466505" y="13831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B0C4B-79BC-4BD2-83A1-42B07F430059}"/>
                </a:ext>
              </a:extLst>
            </p:cNvPr>
            <p:cNvSpPr txBox="1"/>
            <p:nvPr/>
          </p:nvSpPr>
          <p:spPr>
            <a:xfrm>
              <a:off x="5014135" y="145516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C6DF87-3C82-4340-AD7F-1D042E05829D}"/>
                </a:ext>
              </a:extLst>
            </p:cNvPr>
            <p:cNvSpPr txBox="1"/>
            <p:nvPr/>
          </p:nvSpPr>
          <p:spPr>
            <a:xfrm>
              <a:off x="4979054" y="278696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B0BE9E-A479-491A-9CFA-8C27FF6FE5DD}"/>
                </a:ext>
              </a:extLst>
            </p:cNvPr>
            <p:cNvSpPr txBox="1"/>
            <p:nvPr/>
          </p:nvSpPr>
          <p:spPr>
            <a:xfrm>
              <a:off x="3322202" y="130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C9624C-062A-4069-808C-BF0C66E738C9}"/>
                </a:ext>
              </a:extLst>
            </p:cNvPr>
            <p:cNvSpPr txBox="1"/>
            <p:nvPr/>
          </p:nvSpPr>
          <p:spPr>
            <a:xfrm>
              <a:off x="462000" y="37367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259DDB-A41C-4848-B015-01B0E26AAD7A}"/>
                </a:ext>
              </a:extLst>
            </p:cNvPr>
            <p:cNvSpPr txBox="1"/>
            <p:nvPr/>
          </p:nvSpPr>
          <p:spPr>
            <a:xfrm>
              <a:off x="400320" y="147419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0B910D-A0DA-42F9-8960-DE55568FB1FA}"/>
                </a:ext>
              </a:extLst>
            </p:cNvPr>
            <p:cNvSpPr txBox="1"/>
            <p:nvPr/>
          </p:nvSpPr>
          <p:spPr>
            <a:xfrm>
              <a:off x="418355" y="260061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8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83467"/>
            <a:ext cx="5148000" cy="2929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6"/>
          <a:stretch/>
        </p:blipFill>
        <p:spPr>
          <a:xfrm>
            <a:off x="6672064" y="836705"/>
            <a:ext cx="5148000" cy="1623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9"/>
          <a:stretch/>
        </p:blipFill>
        <p:spPr>
          <a:xfrm>
            <a:off x="6672064" y="2348880"/>
            <a:ext cx="5148000" cy="1518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3576" y="1386847"/>
            <a:ext cx="129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Erosion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576" y="2846656"/>
            <a:ext cx="135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Dilation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576" y="5086811"/>
            <a:ext cx="4410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Erosion + Dilation = Opening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/>
          <a:lstStyle/>
          <a:p>
            <a:pPr algn="l"/>
            <a:r>
              <a:rPr lang="en-GB"/>
              <a:t>Morphological Filtering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377" r="4430" b="37887"/>
          <a:stretch/>
        </p:blipFill>
        <p:spPr>
          <a:xfrm>
            <a:off x="2025000" y="837328"/>
            <a:ext cx="8142001" cy="554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04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6" grpId="1"/>
      <p:bldP spid="7" grpId="0"/>
      <p:bldP spid="7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215" y="3817996"/>
            <a:ext cx="56652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Morphological filters can be used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Remove small artefacts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Break “bridges”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Watershed: break apart touching cells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16632"/>
            <a:ext cx="4416000" cy="331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16632"/>
            <a:ext cx="4416000" cy="331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3501008"/>
            <a:ext cx="4416000" cy="3312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176120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7608" y="260648"/>
            <a:ext cx="50405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11824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20336" y="2420888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43672" y="93815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480376" y="3933056"/>
            <a:ext cx="864096" cy="86409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552384" y="4797152"/>
            <a:ext cx="576064" cy="57606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23592" y="1844824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71664" y="206084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264352" y="5265020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824192" y="980728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104112" y="1887399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52184" y="2103423"/>
            <a:ext cx="504056" cy="5040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069" y="369000"/>
            <a:ext cx="7191862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allAtOnce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000" y="-1102275"/>
            <a:ext cx="12204000" cy="9117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Demo 4 – working with binary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/>
              <a:t>Demo particle analyser and morphological filters</a:t>
            </a:r>
          </a:p>
          <a:p>
            <a:r>
              <a:rPr lang="en-GB" sz="2800"/>
              <a:t>Show how to specify background colour for analyser</a:t>
            </a:r>
          </a:p>
        </p:txBody>
      </p:sp>
    </p:spTree>
    <p:extLst>
      <p:ext uri="{BB962C8B-B14F-4D97-AF65-F5344CB8AC3E}">
        <p14:creationId xmlns:p14="http://schemas.microsoft.com/office/powerpoint/2010/main" val="24775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2062248"/>
            <a:ext cx="9191296" cy="27335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Lunch Time</a:t>
            </a:r>
          </a:p>
          <a:p>
            <a:pPr algn="ctr">
              <a:lnSpc>
                <a:spcPct val="150000"/>
              </a:lnSpc>
            </a:pPr>
            <a:r>
              <a:rPr lang="en-GB" sz="5400" dirty="0">
                <a:latin typeface="Calibri" panose="020F0502020204030204" pitchFamily="34" charset="0"/>
                <a:cs typeface="Calibri" panose="020F0502020204030204" pitchFamily="34" charset="0"/>
              </a:rPr>
              <a:t>Back @ 14:00</a:t>
            </a:r>
          </a:p>
        </p:txBody>
      </p:sp>
    </p:spTree>
    <p:extLst>
      <p:ext uri="{BB962C8B-B14F-4D97-AF65-F5344CB8AC3E}">
        <p14:creationId xmlns:p14="http://schemas.microsoft.com/office/powerpoint/2010/main" val="312367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943658"/>
            <a:ext cx="8208912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Attendance is being logged.</a:t>
            </a:r>
          </a:p>
          <a:p>
            <a:pPr algn="ctr">
              <a:lnSpc>
                <a:spcPct val="150000"/>
              </a:lnSpc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Please email me (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david.barry@crick.ac.uk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) to let me know you’re here!</a:t>
            </a:r>
          </a:p>
        </p:txBody>
      </p:sp>
    </p:spTree>
    <p:extLst>
      <p:ext uri="{BB962C8B-B14F-4D97-AF65-F5344CB8AC3E}">
        <p14:creationId xmlns:p14="http://schemas.microsoft.com/office/powerpoint/2010/main" val="281155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44BABAB-48E2-4192-A043-258A412B16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424787"/>
              </p:ext>
            </p:extLst>
          </p:nvPr>
        </p:nvGraphicFramePr>
        <p:xfrm>
          <a:off x="715618" y="221974"/>
          <a:ext cx="10760765" cy="6414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160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9835E5-9DE6-41F2-81EF-C8357BBFD9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37322" y="-1629593"/>
            <a:ext cx="12192000" cy="10117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Quiz 5 – measuring morphology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4872" y="2852936"/>
            <a:ext cx="9522256" cy="1476792"/>
          </a:xfrm>
        </p:spPr>
        <p:txBody>
          <a:bodyPr anchor="ctr">
            <a:normAutofit/>
          </a:bodyPr>
          <a:lstStyle/>
          <a:p>
            <a:r>
              <a:rPr lang="en-GB" sz="2800" dirty="0"/>
              <a:t>Open the image in the Quiz 5 folder.</a:t>
            </a:r>
          </a:p>
          <a:p>
            <a:r>
              <a:rPr lang="en-GB" sz="2800" dirty="0"/>
              <a:t>8 Points:</a:t>
            </a:r>
          </a:p>
          <a:p>
            <a:pPr lvl="1"/>
            <a:r>
              <a:rPr lang="en-GB" sz="2600" dirty="0"/>
              <a:t>What is the area of the object?</a:t>
            </a:r>
          </a:p>
        </p:txBody>
      </p:sp>
    </p:spTree>
    <p:extLst>
      <p:ext uri="{BB962C8B-B14F-4D97-AF65-F5344CB8AC3E}">
        <p14:creationId xmlns:p14="http://schemas.microsoft.com/office/powerpoint/2010/main" val="282454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2" y="764700"/>
            <a:ext cx="3348000" cy="25013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Challenge 1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13122701"/>
              </p:ext>
            </p:extLst>
          </p:nvPr>
        </p:nvGraphicFramePr>
        <p:xfrm>
          <a:off x="354000" y="3535645"/>
          <a:ext cx="11484000" cy="3205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79776" y="744208"/>
            <a:ext cx="7758224" cy="25423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15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 the number of cells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15 Points: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Estimate the mean cell area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Note: You may find it helpful to duplicate and/or rename images as you work</a:t>
            </a:r>
          </a:p>
        </p:txBody>
      </p:sp>
    </p:spTree>
    <p:extLst>
      <p:ext uri="{BB962C8B-B14F-4D97-AF65-F5344CB8AC3E}">
        <p14:creationId xmlns:p14="http://schemas.microsoft.com/office/powerpoint/2010/main" val="18125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dN5Yj3SYZ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8234" y="734095"/>
            <a:ext cx="10815532" cy="6083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23" y="60989"/>
            <a:ext cx="8610600" cy="751811"/>
          </a:xfrm>
        </p:spPr>
        <p:txBody>
          <a:bodyPr/>
          <a:lstStyle/>
          <a:p>
            <a:pPr algn="l"/>
            <a:r>
              <a:rPr lang="en-GB" dirty="0"/>
              <a:t>Solution to Challenge 1</a:t>
            </a:r>
          </a:p>
        </p:txBody>
      </p:sp>
    </p:spTree>
    <p:extLst>
      <p:ext uri="{BB962C8B-B14F-4D97-AF65-F5344CB8AC3E}">
        <p14:creationId xmlns:p14="http://schemas.microsoft.com/office/powerpoint/2010/main" val="35674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3200"/>
              <a:t>How do parameter values affect the result?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28590202"/>
              </p:ext>
            </p:extLst>
          </p:nvPr>
        </p:nvGraphicFramePr>
        <p:xfrm>
          <a:off x="264000" y="908720"/>
          <a:ext cx="11664000" cy="59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GB" sz="3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455" y="1844825"/>
                <a:ext cx="235808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669" t="8587" r="4432" b="3463"/>
          <a:stretch/>
        </p:blipFill>
        <p:spPr>
          <a:xfrm>
            <a:off x="2440239" y="801730"/>
            <a:ext cx="2777546" cy="29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71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Using morphological criteria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788" t="8439" r="5536" b="3950"/>
          <a:stretch/>
        </p:blipFill>
        <p:spPr>
          <a:xfrm>
            <a:off x="2440239" y="801730"/>
            <a:ext cx="2774577" cy="298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0" y="816421"/>
            <a:ext cx="3960000" cy="2958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0" y="3861047"/>
            <a:ext cx="3960000" cy="2958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528" y="3861047"/>
            <a:ext cx="3960000" cy="295861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71664" y="5733256"/>
            <a:ext cx="648072" cy="64807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43" y="980728"/>
            <a:ext cx="7004714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/>
              <a:t>Alternative Approach: region-growing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973605"/>
            <a:ext cx="3672000" cy="2743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3861048"/>
            <a:ext cx="3672000" cy="2743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91" y="973605"/>
            <a:ext cx="7536733" cy="5630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88088" y="1243451"/>
            <a:ext cx="904891" cy="89022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973604"/>
            <a:ext cx="5592517" cy="5630870"/>
          </a:xfrm>
          <a:prstGeom prst="rect">
            <a:avLst/>
          </a:prstGeo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" y="1234256"/>
            <a:ext cx="10958673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626AD3-6EB9-412E-975B-E607807B1D14}"/>
              </a:ext>
            </a:extLst>
          </p:cNvPr>
          <p:cNvSpPr txBox="1"/>
          <p:nvPr/>
        </p:nvSpPr>
        <p:spPr>
          <a:xfrm>
            <a:off x="1500352" y="1859340"/>
            <a:ext cx="91912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Coffee/Nap Time</a:t>
            </a:r>
          </a:p>
          <a:p>
            <a:pPr algn="ctr"/>
            <a:endParaRPr lang="en-GB" sz="6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6600" dirty="0">
                <a:latin typeface="Calibri" panose="020F0502020204030204" pitchFamily="34" charset="0"/>
                <a:cs typeface="Calibri" panose="020F0502020204030204" pitchFamily="34" charset="0"/>
              </a:rPr>
              <a:t>Back @ 15:20</a:t>
            </a:r>
          </a:p>
        </p:txBody>
      </p:sp>
    </p:spTree>
    <p:extLst>
      <p:ext uri="{BB962C8B-B14F-4D97-AF65-F5344CB8AC3E}">
        <p14:creationId xmlns:p14="http://schemas.microsoft.com/office/powerpoint/2010/main" val="17625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2250965"/>
            <a:ext cx="12192000" cy="91089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6000" y="116632"/>
            <a:ext cx="11880000" cy="1040978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pPr algn="l"/>
            <a:r>
              <a:rPr lang="en-GB" dirty="0"/>
              <a:t>Analysing multiple channels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6000" y="6103752"/>
            <a:ext cx="8784976" cy="648246"/>
          </a:xfrm>
          <a:solidFill>
            <a:schemeClr val="bg1"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800" dirty="0"/>
              <a:t>What if we want to analyse protein expression?</a:t>
            </a:r>
          </a:p>
        </p:txBody>
      </p:sp>
    </p:spTree>
    <p:extLst>
      <p:ext uri="{BB962C8B-B14F-4D97-AF65-F5344CB8AC3E}">
        <p14:creationId xmlns:p14="http://schemas.microsoft.com/office/powerpoint/2010/main" val="19044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E671E-F26E-6DC0-53DD-AD3B5DB2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3" y="3509085"/>
            <a:ext cx="2412000" cy="32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4D89F-8420-ED54-5E75-ED8AC997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23" y="194114"/>
            <a:ext cx="2412000" cy="32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3690" r="6120" b="68418"/>
          <a:stretch/>
        </p:blipFill>
        <p:spPr>
          <a:xfrm>
            <a:off x="6660308" y="279014"/>
            <a:ext cx="4428000" cy="19814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619" t="8661" r="1119" b="10679"/>
          <a:stretch/>
        </p:blipFill>
        <p:spPr>
          <a:xfrm>
            <a:off x="4447438" y="2783290"/>
            <a:ext cx="7121252" cy="1291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4" b="5364"/>
          <a:stretch/>
        </p:blipFill>
        <p:spPr>
          <a:xfrm>
            <a:off x="3625073" y="4216458"/>
            <a:ext cx="7740000" cy="24380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887" y="2303467"/>
            <a:ext cx="10758226" cy="22510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Restrict measurements to within Regions of Interest (ROIs)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Generate an ROI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Apply ROI to image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Measure the pixel values in the image within the ROI</a:t>
            </a:r>
          </a:p>
        </p:txBody>
      </p:sp>
    </p:spTree>
    <p:extLst>
      <p:ext uri="{BB962C8B-B14F-4D97-AF65-F5344CB8AC3E}">
        <p14:creationId xmlns:p14="http://schemas.microsoft.com/office/powerpoint/2010/main" val="14278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  <p:bldP spid="8" grpId="1" uiExpand="1" build="p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2000" y="6218148"/>
            <a:ext cx="1162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>
                <a:latin typeface="Calibri" panose="020F0502020204030204" pitchFamily="34" charset="0"/>
                <a:cs typeface="Calibri" panose="020F0502020204030204" pitchFamily="34" charset="0"/>
              </a:rPr>
              <a:t>Masks and ROIS can be considered one and the same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00" y="188640"/>
            <a:ext cx="11880000" cy="720000"/>
          </a:xfrm>
        </p:spPr>
        <p:txBody>
          <a:bodyPr>
            <a:normAutofit/>
          </a:bodyPr>
          <a:lstStyle/>
          <a:p>
            <a:pPr algn="l"/>
            <a:r>
              <a:rPr lang="en-GB" sz="2800"/>
              <a:t>Connected components in binary images are regions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5" y="1053288"/>
            <a:ext cx="5547599" cy="496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33" y="1053288"/>
            <a:ext cx="5547599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10207</TotalTime>
  <Words>6411</Words>
  <Application>Microsoft Office PowerPoint</Application>
  <PresentationFormat>Widescreen</PresentationFormat>
  <Paragraphs>4569</Paragraphs>
  <Slides>120</Slides>
  <Notes>19</Notes>
  <HiddenSlides>19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5" baseType="lpstr">
      <vt:lpstr>Arial</vt:lpstr>
      <vt:lpstr>Calibri</vt:lpstr>
      <vt:lpstr>Cambria Math</vt:lpstr>
      <vt:lpstr>Century Gothic</vt:lpstr>
      <vt:lpstr>Vapor Trail</vt:lpstr>
      <vt:lpstr>PowerPoint Presentation</vt:lpstr>
      <vt:lpstr>PowerPoint Presentation</vt:lpstr>
      <vt:lpstr>PowerPoint Presentation</vt:lpstr>
      <vt:lpstr>Please complete the assessment form!</vt:lpstr>
      <vt:lpstr>Please ensure Fiji is installed correctly!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hope to achieve?</vt:lpstr>
      <vt:lpstr>Aims</vt:lpstr>
      <vt:lpstr>PowerPoint Presentation</vt:lpstr>
      <vt:lpstr>PowerPoint Presentation</vt:lpstr>
      <vt:lpstr>Why Use Quantitative Image Analysis?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v Processing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forget how to access something…</vt:lpstr>
      <vt:lpstr>Updating FIJI</vt:lpstr>
      <vt:lpstr>Opening an Image</vt:lpstr>
      <vt:lpstr>PowerPoint Presentation</vt:lpstr>
      <vt:lpstr>Demo 1 – Opening Images with Bioformats</vt:lpstr>
      <vt:lpstr>Splitting Channels</vt:lpstr>
      <vt:lpstr>Quiz 1 – Opening Images with Bioformats</vt:lpstr>
      <vt:lpstr>PowerPoint Presentation</vt:lpstr>
      <vt:lpstr>display contrast explained</vt:lpstr>
      <vt:lpstr>Adjust Contrast to see data</vt:lpstr>
      <vt:lpstr>Look-Up Tables (LUTs)</vt:lpstr>
      <vt:lpstr>PowerPoint Presentation</vt:lpstr>
      <vt:lpstr>PowerPoint Presentation</vt:lpstr>
      <vt:lpstr>Bit Depth</vt:lpstr>
      <vt:lpstr>Reducing bit depth LOSES INFORMATION</vt:lpstr>
      <vt:lpstr>Quiz 2 – Understanding Pixel Values</vt:lpstr>
      <vt:lpstr>Image Compression</vt:lpstr>
      <vt:lpstr>Images are just numbers</vt:lpstr>
      <vt:lpstr>This can cause problems…</vt:lpstr>
      <vt:lpstr>PowerPoint Presentation</vt:lpstr>
      <vt:lpstr>What’s your point dave?!?!?</vt:lpstr>
      <vt:lpstr>Histograms</vt:lpstr>
      <vt:lpstr>Interpreting Histograms</vt:lpstr>
      <vt:lpstr>PowerPoint Presentation</vt:lpstr>
      <vt:lpstr>Interpreting Histograms Further</vt:lpstr>
      <vt:lpstr>What is image segmentation?</vt:lpstr>
      <vt:lpstr>Masks can be black on white or white on black</vt:lpstr>
      <vt:lpstr>PowerPoint Presentation</vt:lpstr>
      <vt:lpstr>PowerPoint Presentation</vt:lpstr>
      <vt:lpstr>Demo 2 – Thresholding</vt:lpstr>
      <vt:lpstr>Quiz 3 – Thresholding</vt:lpstr>
      <vt:lpstr>Boundary between regions is ambiguous</vt:lpstr>
      <vt:lpstr>background is a common obstacle</vt:lpstr>
      <vt:lpstr>Background Subtraction</vt:lpstr>
      <vt:lpstr>Demo 3 – Correcting Uneven Background</vt:lpstr>
      <vt:lpstr>speckle noise can be problematic…</vt:lpstr>
      <vt:lpstr>What is Filtering?</vt:lpstr>
      <vt:lpstr>PowerPoint Presentation</vt:lpstr>
      <vt:lpstr>Mean Filtering with Radius = 1 Pixel</vt:lpstr>
      <vt:lpstr>Mean Filtering with Radius = 3 Pixels</vt:lpstr>
      <vt:lpstr>Effect of Mean Filter radius</vt:lpstr>
      <vt:lpstr>MEAN Filtering “BLURS” Noise</vt:lpstr>
      <vt:lpstr>Median Filtering Removes outliers, Preserves Edges</vt:lpstr>
      <vt:lpstr>neither mean nor median is optimal</vt:lpstr>
      <vt:lpstr>PowerPoint Presentation</vt:lpstr>
      <vt:lpstr>Demo 3 - Filters</vt:lpstr>
      <vt:lpstr>Quiz 4 - Filters</vt:lpstr>
      <vt:lpstr>Morphological Analysis</vt:lpstr>
      <vt:lpstr>Morphological Measures</vt:lpstr>
      <vt:lpstr>Morphological Analysis</vt:lpstr>
      <vt:lpstr>PowerPoint Presentation</vt:lpstr>
      <vt:lpstr>PowerPoint Presentation</vt:lpstr>
      <vt:lpstr>Morphological Filtering</vt:lpstr>
      <vt:lpstr>PowerPoint Presentation</vt:lpstr>
      <vt:lpstr>Demo 4 – working with binary images</vt:lpstr>
      <vt:lpstr>PowerPoint Presentation</vt:lpstr>
      <vt:lpstr>PowerPoint Presentation</vt:lpstr>
      <vt:lpstr>Quiz 5 – measuring morphology</vt:lpstr>
      <vt:lpstr>Challenge 1</vt:lpstr>
      <vt:lpstr>Solution to Challenge 1</vt:lpstr>
      <vt:lpstr>How do parameter values affect the result?</vt:lpstr>
      <vt:lpstr>Using morphological criteria</vt:lpstr>
      <vt:lpstr>Alternative Approach: region-growing</vt:lpstr>
      <vt:lpstr>PowerPoint Presentation</vt:lpstr>
      <vt:lpstr>Analysing multiple channels</vt:lpstr>
      <vt:lpstr>PowerPoint Presentation</vt:lpstr>
      <vt:lpstr>Connected components in binary images are regions</vt:lpstr>
      <vt:lpstr>PowerPoint Presentation</vt:lpstr>
      <vt:lpstr>Demo 5 – Quantifying Fluorescence</vt:lpstr>
      <vt:lpstr>Challenge 2</vt:lpstr>
      <vt:lpstr>What if we want to examine differences in protein expression…</vt:lpstr>
      <vt:lpstr>PowerPoint Presentation</vt:lpstr>
      <vt:lpstr>PowerPoint Presentation</vt:lpstr>
      <vt:lpstr>Challenge 3</vt:lpstr>
      <vt:lpstr>Alternative Approach: region-growing</vt:lpstr>
      <vt:lpstr>What if there is only one marker for segmentation?</vt:lpstr>
      <vt:lpstr>Possible to manipulate mask prior to roi generation</vt:lpstr>
      <vt:lpstr>PowerPoint Presentation</vt:lpstr>
      <vt:lpstr>Challenge 4</vt:lpstr>
      <vt:lpstr>Solution to Challenge 4</vt:lpstr>
      <vt:lpstr>PowerPoint Presentation</vt:lpstr>
      <vt:lpstr>PowerPoint Presentation</vt:lpstr>
      <vt:lpstr>PowerPoint Presentation</vt:lpstr>
      <vt:lpstr>PowerPoint Presentation</vt:lpstr>
      <vt:lpstr>Additional workshops</vt:lpstr>
      <vt:lpstr>PowerPoint Presentation</vt:lpstr>
      <vt:lpstr>PowerPoint Presentation</vt:lpstr>
      <vt:lpstr>PowerPoint Presentation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57</cp:revision>
  <dcterms:created xsi:type="dcterms:W3CDTF">2016-07-22T14:21:29Z</dcterms:created>
  <dcterms:modified xsi:type="dcterms:W3CDTF">2023-06-29T12:18:43Z</dcterms:modified>
</cp:coreProperties>
</file>